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065" r:id="rId2"/>
    <p:sldId id="2021" r:id="rId3"/>
    <p:sldId id="1968" r:id="rId4"/>
    <p:sldId id="1985" r:id="rId5"/>
    <p:sldId id="2028" r:id="rId6"/>
    <p:sldId id="2032" r:id="rId7"/>
    <p:sldId id="2033" r:id="rId8"/>
    <p:sldId id="2024" r:id="rId9"/>
    <p:sldId id="2034" r:id="rId10"/>
    <p:sldId id="2035" r:id="rId11"/>
    <p:sldId id="2036" r:id="rId12"/>
    <p:sldId id="2025" r:id="rId13"/>
    <p:sldId id="2037" r:id="rId14"/>
    <p:sldId id="2038" r:id="rId15"/>
    <p:sldId id="2039" r:id="rId16"/>
    <p:sldId id="2026" r:id="rId17"/>
    <p:sldId id="2040" r:id="rId18"/>
    <p:sldId id="2041" r:id="rId19"/>
    <p:sldId id="2042" r:id="rId20"/>
    <p:sldId id="2027" r:id="rId21"/>
    <p:sldId id="2029" r:id="rId22"/>
    <p:sldId id="2001" r:id="rId23"/>
    <p:sldId id="2050" r:id="rId24"/>
    <p:sldId id="2051" r:id="rId25"/>
    <p:sldId id="2054" r:id="rId26"/>
    <p:sldId id="2053" r:id="rId27"/>
    <p:sldId id="2052" r:id="rId28"/>
    <p:sldId id="2055" r:id="rId29"/>
    <p:sldId id="2056" r:id="rId30"/>
    <p:sldId id="2057" r:id="rId31"/>
    <p:sldId id="2059" r:id="rId32"/>
    <p:sldId id="2067" r:id="rId33"/>
    <p:sldId id="2060" r:id="rId34"/>
    <p:sldId id="2061" r:id="rId35"/>
    <p:sldId id="2062" r:id="rId36"/>
    <p:sldId id="2063" r:id="rId37"/>
    <p:sldId id="2064" r:id="rId38"/>
    <p:sldId id="2058" r:id="rId39"/>
    <p:sldId id="2047" r:id="rId40"/>
    <p:sldId id="2048" r:id="rId41"/>
    <p:sldId id="2049" r:id="rId42"/>
    <p:sldId id="2066" r:id="rId43"/>
    <p:sldId id="2069" r:id="rId44"/>
    <p:sldId id="2070" r:id="rId45"/>
    <p:sldId id="2068" r:id="rId4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CCFFFF"/>
    <a:srgbClr val="CCFFCC"/>
    <a:srgbClr val="023E7C"/>
    <a:srgbClr val="40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08CA4A-89FD-44BB-A7FE-A2045A562B5A}" v="7" dt="2022-12-29T08:55:36.5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1" autoAdjust="0"/>
    <p:restoredTop sz="93447" autoAdjust="0"/>
  </p:normalViewPr>
  <p:slideViewPr>
    <p:cSldViewPr snapToGrid="0">
      <p:cViewPr varScale="1">
        <p:scale>
          <a:sx n="63" d="100"/>
          <a:sy n="63" d="100"/>
        </p:scale>
        <p:origin x="11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érengère de Germiny" userId="19d4f272-f616-4b2b-a134-fb35725a2de1" providerId="ADAL" clId="{1266D4CA-FA1D-4EAF-A0E6-1A9F65D52507}"/>
    <pc:docChg chg="undo custSel addSld modSld sldOrd">
      <pc:chgData name="Bérengère de Germiny" userId="19d4f272-f616-4b2b-a134-fb35725a2de1" providerId="ADAL" clId="{1266D4CA-FA1D-4EAF-A0E6-1A9F65D52507}" dt="2022-12-08T09:05:45.792" v="65" actId="22"/>
      <pc:docMkLst>
        <pc:docMk/>
      </pc:docMkLst>
      <pc:sldChg chg="modSp add mod ord">
        <pc:chgData name="Bérengère de Germiny" userId="19d4f272-f616-4b2b-a134-fb35725a2de1" providerId="ADAL" clId="{1266D4CA-FA1D-4EAF-A0E6-1A9F65D52507}" dt="2022-12-08T08:54:20.709" v="57" actId="20577"/>
        <pc:sldMkLst>
          <pc:docMk/>
          <pc:sldMk cId="3994670442" sldId="2008"/>
        </pc:sldMkLst>
        <pc:spChg chg="mod">
          <ac:chgData name="Bérengère de Germiny" userId="19d4f272-f616-4b2b-a134-fb35725a2de1" providerId="ADAL" clId="{1266D4CA-FA1D-4EAF-A0E6-1A9F65D52507}" dt="2022-12-08T08:54:20.709" v="57" actId="20577"/>
          <ac:spMkLst>
            <pc:docMk/>
            <pc:sldMk cId="3994670442" sldId="2008"/>
            <ac:spMk id="4" creationId="{3C825AB2-F026-4BEC-A97B-5ECF59442FCD}"/>
          </ac:spMkLst>
        </pc:spChg>
      </pc:sldChg>
      <pc:sldChg chg="addSp delSp add mod">
        <pc:chgData name="Bérengère de Germiny" userId="19d4f272-f616-4b2b-a134-fb35725a2de1" providerId="ADAL" clId="{1266D4CA-FA1D-4EAF-A0E6-1A9F65D52507}" dt="2022-12-08T08:31:50.005" v="37" actId="22"/>
        <pc:sldMkLst>
          <pc:docMk/>
          <pc:sldMk cId="1676566399" sldId="2009"/>
        </pc:sldMkLst>
        <pc:picChg chg="add del">
          <ac:chgData name="Bérengère de Germiny" userId="19d4f272-f616-4b2b-a134-fb35725a2de1" providerId="ADAL" clId="{1266D4CA-FA1D-4EAF-A0E6-1A9F65D52507}" dt="2022-12-08T08:31:39.085" v="36" actId="22"/>
          <ac:picMkLst>
            <pc:docMk/>
            <pc:sldMk cId="1676566399" sldId="2009"/>
            <ac:picMk id="3" creationId="{F5D6247C-7BB8-CCA6-4135-AE75338BE835}"/>
          </ac:picMkLst>
        </pc:picChg>
        <pc:picChg chg="del">
          <ac:chgData name="Bérengère de Germiny" userId="19d4f272-f616-4b2b-a134-fb35725a2de1" providerId="ADAL" clId="{1266D4CA-FA1D-4EAF-A0E6-1A9F65D52507}" dt="2022-12-08T08:31:26.130" v="34" actId="478"/>
          <ac:picMkLst>
            <pc:docMk/>
            <pc:sldMk cId="1676566399" sldId="2009"/>
            <ac:picMk id="6" creationId="{494834D7-E9BA-EE78-33BE-FA5502A97898}"/>
          </ac:picMkLst>
        </pc:picChg>
        <pc:picChg chg="add">
          <ac:chgData name="Bérengère de Germiny" userId="19d4f272-f616-4b2b-a134-fb35725a2de1" providerId="ADAL" clId="{1266D4CA-FA1D-4EAF-A0E6-1A9F65D52507}" dt="2022-12-08T08:31:50.005" v="37" actId="22"/>
          <ac:picMkLst>
            <pc:docMk/>
            <pc:sldMk cId="1676566399" sldId="2009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03.857" v="40" actId="22"/>
        <pc:sldMkLst>
          <pc:docMk/>
          <pc:sldMk cId="3601327997" sldId="2010"/>
        </pc:sldMkLst>
        <pc:picChg chg="add">
          <ac:chgData name="Bérengère de Germiny" userId="19d4f272-f616-4b2b-a134-fb35725a2de1" providerId="ADAL" clId="{1266D4CA-FA1D-4EAF-A0E6-1A9F65D52507}" dt="2022-12-08T08:33:03.857" v="40" actId="22"/>
          <ac:picMkLst>
            <pc:docMk/>
            <pc:sldMk cId="3601327997" sldId="2010"/>
            <ac:picMk id="3" creationId="{CB8B07C2-499D-25FD-C485-9E5816331782}"/>
          </ac:picMkLst>
        </pc:picChg>
        <pc:picChg chg="del">
          <ac:chgData name="Bérengère de Germiny" userId="19d4f272-f616-4b2b-a134-fb35725a2de1" providerId="ADAL" clId="{1266D4CA-FA1D-4EAF-A0E6-1A9F65D52507}" dt="2022-12-08T08:31:59.750" v="39" actId="478"/>
          <ac:picMkLst>
            <pc:docMk/>
            <pc:sldMk cId="3601327997" sldId="2010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23.925" v="43" actId="22"/>
        <pc:sldMkLst>
          <pc:docMk/>
          <pc:sldMk cId="2800505369" sldId="2011"/>
        </pc:sldMkLst>
        <pc:picChg chg="del">
          <ac:chgData name="Bérengère de Germiny" userId="19d4f272-f616-4b2b-a134-fb35725a2de1" providerId="ADAL" clId="{1266D4CA-FA1D-4EAF-A0E6-1A9F65D52507}" dt="2022-12-08T08:33:09.920" v="42" actId="478"/>
          <ac:picMkLst>
            <pc:docMk/>
            <pc:sldMk cId="2800505369" sldId="2011"/>
            <ac:picMk id="3" creationId="{CB8B07C2-499D-25FD-C485-9E5816331782}"/>
          </ac:picMkLst>
        </pc:picChg>
        <pc:picChg chg="add">
          <ac:chgData name="Bérengère de Germiny" userId="19d4f272-f616-4b2b-a134-fb35725a2de1" providerId="ADAL" clId="{1266D4CA-FA1D-4EAF-A0E6-1A9F65D52507}" dt="2022-12-08T08:33:23.925" v="43" actId="22"/>
          <ac:picMkLst>
            <pc:docMk/>
            <pc:sldMk cId="2800505369" sldId="2011"/>
            <ac:picMk id="4" creationId="{95597703-96C1-0885-81E5-7CC350086707}"/>
          </ac:picMkLst>
        </pc:picChg>
      </pc:sldChg>
      <pc:sldChg chg="addSp delSp modSp add mod">
        <pc:chgData name="Bérengère de Germiny" userId="19d4f272-f616-4b2b-a134-fb35725a2de1" providerId="ADAL" clId="{1266D4CA-FA1D-4EAF-A0E6-1A9F65D52507}" dt="2022-12-08T09:05:45.792" v="65" actId="22"/>
        <pc:sldMkLst>
          <pc:docMk/>
          <pc:sldMk cId="2824729010" sldId="2012"/>
        </pc:sldMkLst>
        <pc:picChg chg="add del">
          <ac:chgData name="Bérengère de Germiny" userId="19d4f272-f616-4b2b-a134-fb35725a2de1" providerId="ADAL" clId="{1266D4CA-FA1D-4EAF-A0E6-1A9F65D52507}" dt="2022-12-08T08:35:42.014" v="47" actId="478"/>
          <ac:picMkLst>
            <pc:docMk/>
            <pc:sldMk cId="2824729010" sldId="2012"/>
            <ac:picMk id="3" creationId="{DE1D6CAA-8241-5752-CD03-1CFD5F628860}"/>
          </ac:picMkLst>
        </pc:picChg>
        <pc:picChg chg="del">
          <ac:chgData name="Bérengère de Germiny" userId="19d4f272-f616-4b2b-a134-fb35725a2de1" providerId="ADAL" clId="{1266D4CA-FA1D-4EAF-A0E6-1A9F65D52507}" dt="2022-12-08T08:35:36.760" v="45" actId="478"/>
          <ac:picMkLst>
            <pc:docMk/>
            <pc:sldMk cId="2824729010" sldId="2012"/>
            <ac:picMk id="4" creationId="{95597703-96C1-0885-81E5-7CC350086707}"/>
          </ac:picMkLst>
        </pc:picChg>
        <pc:picChg chg="add del mod modCrop">
          <ac:chgData name="Bérengère de Germiny" userId="19d4f272-f616-4b2b-a134-fb35725a2de1" providerId="ADAL" clId="{1266D4CA-FA1D-4EAF-A0E6-1A9F65D52507}" dt="2022-12-08T09:05:07.063" v="59" actId="478"/>
          <ac:picMkLst>
            <pc:docMk/>
            <pc:sldMk cId="2824729010" sldId="2012"/>
            <ac:picMk id="7" creationId="{BC69E06D-9ED3-BA58-FB57-3BFE93F4FBFC}"/>
          </ac:picMkLst>
        </pc:picChg>
        <pc:picChg chg="add del">
          <ac:chgData name="Bérengère de Germiny" userId="19d4f272-f616-4b2b-a134-fb35725a2de1" providerId="ADAL" clId="{1266D4CA-FA1D-4EAF-A0E6-1A9F65D52507}" dt="2022-12-08T09:05:31.449" v="64" actId="478"/>
          <ac:picMkLst>
            <pc:docMk/>
            <pc:sldMk cId="2824729010" sldId="2012"/>
            <ac:picMk id="9" creationId="{0C7DA92F-8B4F-652D-AAAB-D6A1F04E74B4}"/>
          </ac:picMkLst>
        </pc:picChg>
        <pc:picChg chg="add del mod">
          <ac:chgData name="Bérengère de Germiny" userId="19d4f272-f616-4b2b-a134-fb35725a2de1" providerId="ADAL" clId="{1266D4CA-FA1D-4EAF-A0E6-1A9F65D52507}" dt="2022-12-08T09:05:22.165" v="62" actId="478"/>
          <ac:picMkLst>
            <pc:docMk/>
            <pc:sldMk cId="2824729010" sldId="2012"/>
            <ac:picMk id="10" creationId="{436E134F-42F9-26DB-311C-F462B6C3E063}"/>
          </ac:picMkLst>
        </pc:picChg>
        <pc:picChg chg="add">
          <ac:chgData name="Bérengère de Germiny" userId="19d4f272-f616-4b2b-a134-fb35725a2de1" providerId="ADAL" clId="{1266D4CA-FA1D-4EAF-A0E6-1A9F65D52507}" dt="2022-12-08T09:05:45.792" v="65" actId="22"/>
          <ac:picMkLst>
            <pc:docMk/>
            <pc:sldMk cId="2824729010" sldId="2012"/>
            <ac:picMk id="12" creationId="{E85C5FF9-DF06-8D20-3D73-1210E6076D69}"/>
          </ac:picMkLst>
        </pc:picChg>
      </pc:sldChg>
      <pc:sldChg chg="add">
        <pc:chgData name="Bérengère de Germiny" userId="19d4f272-f616-4b2b-a134-fb35725a2de1" providerId="ADAL" clId="{1266D4CA-FA1D-4EAF-A0E6-1A9F65D52507}" dt="2022-12-08T09:05:04.434" v="58" actId="2890"/>
        <pc:sldMkLst>
          <pc:docMk/>
          <pc:sldMk cId="2876440716" sldId="2013"/>
        </pc:sldMkLst>
      </pc:sldChg>
      <pc:sldChg chg="add">
        <pc:chgData name="Bérengère de Germiny" userId="19d4f272-f616-4b2b-a134-fb35725a2de1" providerId="ADAL" clId="{1266D4CA-FA1D-4EAF-A0E6-1A9F65D52507}" dt="2022-12-08T09:05:25.996" v="63" actId="2890"/>
        <pc:sldMkLst>
          <pc:docMk/>
          <pc:sldMk cId="3665501162" sldId="2014"/>
        </pc:sldMkLst>
      </pc:sldChg>
    </pc:docChg>
  </pc:docChgLst>
  <pc:docChgLst>
    <pc:chgData name="Aude Alario" userId="89ebcabbf4aa8d85" providerId="LiveId" clId="{E408CA4A-89FD-44BB-A7FE-A2045A562B5A}"/>
    <pc:docChg chg="undo custSel addSld delSld modSld sldOrd">
      <pc:chgData name="Aude Alario" userId="89ebcabbf4aa8d85" providerId="LiveId" clId="{E408CA4A-89FD-44BB-A7FE-A2045A562B5A}" dt="2022-12-29T08:56:31.754" v="82" actId="14100"/>
      <pc:docMkLst>
        <pc:docMk/>
      </pc:docMkLst>
      <pc:sldChg chg="add">
        <pc:chgData name="Aude Alario" userId="89ebcabbf4aa8d85" providerId="LiveId" clId="{E408CA4A-89FD-44BB-A7FE-A2045A562B5A}" dt="2022-12-28T07:48:07.257" v="0"/>
        <pc:sldMkLst>
          <pc:docMk/>
          <pc:sldMk cId="1992844437" sldId="196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204984230" sldId="1985"/>
        </pc:sldMkLst>
      </pc:sldChg>
      <pc:sldChg chg="add del">
        <pc:chgData name="Aude Alario" userId="89ebcabbf4aa8d85" providerId="LiveId" clId="{E408CA4A-89FD-44BB-A7FE-A2045A562B5A}" dt="2022-12-28T07:48:12.574" v="1" actId="47"/>
        <pc:sldMkLst>
          <pc:docMk/>
          <pc:sldMk cId="1605482428" sldId="2002"/>
        </pc:sldMkLst>
      </pc:sldChg>
      <pc:sldChg chg="add del">
        <pc:chgData name="Aude Alario" userId="89ebcabbf4aa8d85" providerId="LiveId" clId="{E408CA4A-89FD-44BB-A7FE-A2045A562B5A}" dt="2022-12-28T07:54:58.771" v="25" actId="47"/>
        <pc:sldMkLst>
          <pc:docMk/>
          <pc:sldMk cId="1640819224" sldId="2015"/>
        </pc:sldMkLst>
      </pc:sldChg>
      <pc:sldChg chg="add del">
        <pc:chgData name="Aude Alario" userId="89ebcabbf4aa8d85" providerId="LiveId" clId="{E408CA4A-89FD-44BB-A7FE-A2045A562B5A}" dt="2022-12-28T07:54:56.916" v="22" actId="47"/>
        <pc:sldMkLst>
          <pc:docMk/>
          <pc:sldMk cId="2304029043" sldId="2016"/>
        </pc:sldMkLst>
      </pc:sldChg>
      <pc:sldChg chg="add del">
        <pc:chgData name="Aude Alario" userId="89ebcabbf4aa8d85" providerId="LiveId" clId="{E408CA4A-89FD-44BB-A7FE-A2045A562B5A}" dt="2022-12-28T07:54:57.435" v="23" actId="47"/>
        <pc:sldMkLst>
          <pc:docMk/>
          <pc:sldMk cId="370813672" sldId="2017"/>
        </pc:sldMkLst>
      </pc:sldChg>
      <pc:sldChg chg="add del">
        <pc:chgData name="Aude Alario" userId="89ebcabbf4aa8d85" providerId="LiveId" clId="{E408CA4A-89FD-44BB-A7FE-A2045A562B5A}" dt="2022-12-28T07:48:14.001" v="2" actId="47"/>
        <pc:sldMkLst>
          <pc:docMk/>
          <pc:sldMk cId="3419315179" sldId="2020"/>
        </pc:sldMkLst>
      </pc:sldChg>
      <pc:sldChg chg="addSp delSp modSp add mod">
        <pc:chgData name="Aude Alario" userId="89ebcabbf4aa8d85" providerId="LiveId" clId="{E408CA4A-89FD-44BB-A7FE-A2045A562B5A}" dt="2022-12-28T07:54:44.414" v="21" actId="1076"/>
        <pc:sldMkLst>
          <pc:docMk/>
          <pc:sldMk cId="3924627398" sldId="2021"/>
        </pc:sldMkLst>
        <pc:spChg chg="del">
          <ac:chgData name="Aude Alario" userId="89ebcabbf4aa8d85" providerId="LiveId" clId="{E408CA4A-89FD-44BB-A7FE-A2045A562B5A}" dt="2022-12-28T07:48:19.045" v="4" actId="478"/>
          <ac:spMkLst>
            <pc:docMk/>
            <pc:sldMk cId="3924627398" sldId="2021"/>
            <ac:spMk id="2" creationId="{538A90B9-14D1-66C5-318E-ECFF0F1B6E30}"/>
          </ac:spMkLst>
        </pc:spChg>
        <pc:picChg chg="add mod">
          <ac:chgData name="Aude Alario" userId="89ebcabbf4aa8d85" providerId="LiveId" clId="{E408CA4A-89FD-44BB-A7FE-A2045A562B5A}" dt="2022-12-28T07:53:37.896" v="13" actId="1076"/>
          <ac:picMkLst>
            <pc:docMk/>
            <pc:sldMk cId="3924627398" sldId="2021"/>
            <ac:picMk id="4" creationId="{BE3185ED-8F76-54BE-1DFB-2F3A160E9F46}"/>
          </ac:picMkLst>
        </pc:picChg>
        <pc:picChg chg="add mod">
          <ac:chgData name="Aude Alario" userId="89ebcabbf4aa8d85" providerId="LiveId" clId="{E408CA4A-89FD-44BB-A7FE-A2045A562B5A}" dt="2022-12-28T07:53:35.877" v="12" actId="1076"/>
          <ac:picMkLst>
            <pc:docMk/>
            <pc:sldMk cId="3924627398" sldId="2021"/>
            <ac:picMk id="7" creationId="{08754129-6632-DC63-5722-26844D1D85D3}"/>
          </ac:picMkLst>
        </pc:picChg>
        <pc:picChg chg="add del">
          <ac:chgData name="Aude Alario" userId="89ebcabbf4aa8d85" providerId="LiveId" clId="{E408CA4A-89FD-44BB-A7FE-A2045A562B5A}" dt="2022-12-28T07:54:10.003" v="15" actId="22"/>
          <ac:picMkLst>
            <pc:docMk/>
            <pc:sldMk cId="3924627398" sldId="2021"/>
            <ac:picMk id="9" creationId="{85BF5670-6247-5E29-B6E1-A0C977726592}"/>
          </ac:picMkLst>
        </pc:picChg>
        <pc:picChg chg="add mod">
          <ac:chgData name="Aude Alario" userId="89ebcabbf4aa8d85" providerId="LiveId" clId="{E408CA4A-89FD-44BB-A7FE-A2045A562B5A}" dt="2022-12-28T07:54:44.414" v="21" actId="1076"/>
          <ac:picMkLst>
            <pc:docMk/>
            <pc:sldMk cId="3924627398" sldId="2021"/>
            <ac:picMk id="11" creationId="{69F296F6-0F89-700E-6CE8-FA1667365074}"/>
          </ac:picMkLst>
        </pc:picChg>
      </pc:sldChg>
      <pc:sldChg chg="add del">
        <pc:chgData name="Aude Alario" userId="89ebcabbf4aa8d85" providerId="LiveId" clId="{E408CA4A-89FD-44BB-A7FE-A2045A562B5A}" dt="2022-12-28T07:48:14.747" v="3" actId="47"/>
        <pc:sldMkLst>
          <pc:docMk/>
          <pc:sldMk cId="1309170925" sldId="202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902528594" sldId="202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77137308" sldId="202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37643707" sldId="202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40075272" sldId="202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895657418" sldId="202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93983402" sldId="202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023054639" sldId="203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79903995" sldId="2033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097977313" sldId="203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188703897" sldId="203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47169759" sldId="203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67465256" sldId="203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758302914" sldId="203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395636731" sldId="203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61777894" sldId="2040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196263127" sldId="2041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758898731" sldId="2042"/>
        </pc:sldMkLst>
      </pc:sldChg>
      <pc:sldChg chg="add del">
        <pc:chgData name="Aude Alario" userId="89ebcabbf4aa8d85" providerId="LiveId" clId="{E408CA4A-89FD-44BB-A7FE-A2045A562B5A}" dt="2022-12-28T07:54:57.837" v="24" actId="47"/>
        <pc:sldMkLst>
          <pc:docMk/>
          <pc:sldMk cId="2083630281" sldId="2046"/>
        </pc:sldMkLst>
      </pc:sldChg>
      <pc:sldChg chg="modSp add del mod">
        <pc:chgData name="Aude Alario" userId="89ebcabbf4aa8d85" providerId="LiveId" clId="{E408CA4A-89FD-44BB-A7FE-A2045A562B5A}" dt="2022-12-28T11:26:18.965" v="46" actId="2696"/>
        <pc:sldMkLst>
          <pc:docMk/>
          <pc:sldMk cId="1136729875" sldId="2047"/>
        </pc:sldMkLst>
        <pc:spChg chg="mod">
          <ac:chgData name="Aude Alario" userId="89ebcabbf4aa8d85" providerId="LiveId" clId="{E408CA4A-89FD-44BB-A7FE-A2045A562B5A}" dt="2022-12-28T08:18:44.808" v="40" actId="20577"/>
          <ac:spMkLst>
            <pc:docMk/>
            <pc:sldMk cId="1136729875" sldId="2047"/>
            <ac:spMk id="4" creationId="{3C825AB2-F026-4BEC-A97B-5ECF59442FCD}"/>
          </ac:spMkLst>
        </pc:sp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4037664281" sldId="2047"/>
        </pc:sldMkLst>
      </pc:sldChg>
      <pc:sldChg chg="addSp delSp add del mod">
        <pc:chgData name="Aude Alario" userId="89ebcabbf4aa8d85" providerId="LiveId" clId="{E408CA4A-89FD-44BB-A7FE-A2045A562B5A}" dt="2022-12-28T11:26:18.965" v="46" actId="2696"/>
        <pc:sldMkLst>
          <pc:docMk/>
          <pc:sldMk cId="3147507516" sldId="2048"/>
        </pc:sldMkLst>
        <pc:picChg chg="add del">
          <ac:chgData name="Aude Alario" userId="89ebcabbf4aa8d85" providerId="LiveId" clId="{E408CA4A-89FD-44BB-A7FE-A2045A562B5A}" dt="2022-12-28T08:18:50.006" v="42" actId="478"/>
          <ac:picMkLst>
            <pc:docMk/>
            <pc:sldMk cId="3147507516" sldId="2048"/>
            <ac:picMk id="6" creationId="{422A0CD4-36B2-11F1-F51A-16C8B044B578}"/>
          </ac:picMkLst>
        </pc:pic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3219415140" sldId="2048"/>
        </pc:sldMkLst>
      </pc:sldChg>
      <pc:sldChg chg="addSp add mod">
        <pc:chgData name="Aude Alario" userId="89ebcabbf4aa8d85" providerId="LiveId" clId="{E408CA4A-89FD-44BB-A7FE-A2045A562B5A}" dt="2022-12-29T08:50:47.371" v="48" actId="22"/>
        <pc:sldMkLst>
          <pc:docMk/>
          <pc:sldMk cId="2738195698" sldId="2049"/>
        </pc:sldMkLst>
        <pc:picChg chg="add">
          <ac:chgData name="Aude Alario" userId="89ebcabbf4aa8d85" providerId="LiveId" clId="{E408CA4A-89FD-44BB-A7FE-A2045A562B5A}" dt="2022-12-29T08:50:47.371" v="48" actId="22"/>
          <ac:picMkLst>
            <pc:docMk/>
            <pc:sldMk cId="2738195698" sldId="2049"/>
            <ac:picMk id="3" creationId="{2618EF2A-38F7-2D6A-076A-8214FA2D25A1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3200164135" sldId="2049"/>
        </pc:sldMkLst>
        <pc:picChg chg="del">
          <ac:chgData name="Aude Alario" userId="89ebcabbf4aa8d85" providerId="LiveId" clId="{E408CA4A-89FD-44BB-A7FE-A2045A562B5A}" dt="2022-12-28T08:18:51.909" v="43" actId="478"/>
          <ac:picMkLst>
            <pc:docMk/>
            <pc:sldMk cId="3200164135" sldId="2049"/>
            <ac:picMk id="3" creationId="{65C07E57-9CD4-7AE3-0BD0-D81EF9C38B78}"/>
          </ac:picMkLst>
        </pc:picChg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484587798" sldId="2065"/>
        </pc:sldMkLst>
      </pc:sldChg>
      <pc:sldChg chg="addSp add mod">
        <pc:chgData name="Aude Alario" userId="89ebcabbf4aa8d85" providerId="LiveId" clId="{E408CA4A-89FD-44BB-A7FE-A2045A562B5A}" dt="2022-12-29T08:51:46.772" v="49" actId="22"/>
        <pc:sldMkLst>
          <pc:docMk/>
          <pc:sldMk cId="442650449" sldId="2066"/>
        </pc:sldMkLst>
        <pc:picChg chg="add">
          <ac:chgData name="Aude Alario" userId="89ebcabbf4aa8d85" providerId="LiveId" clId="{E408CA4A-89FD-44BB-A7FE-A2045A562B5A}" dt="2022-12-29T08:51:46.772" v="49" actId="22"/>
          <ac:picMkLst>
            <pc:docMk/>
            <pc:sldMk cId="442650449" sldId="2066"/>
            <ac:picMk id="3" creationId="{6CADDBAC-4615-3BF4-BB73-392979983556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2164892688" sldId="2066"/>
        </pc:sldMkLst>
        <pc:picChg chg="del">
          <ac:chgData name="Aude Alario" userId="89ebcabbf4aa8d85" providerId="LiveId" clId="{E408CA4A-89FD-44BB-A7FE-A2045A562B5A}" dt="2022-12-28T08:18:53.623" v="44" actId="478"/>
          <ac:picMkLst>
            <pc:docMk/>
            <pc:sldMk cId="2164892688" sldId="2066"/>
            <ac:picMk id="3" creationId="{AB082A96-3A78-451A-897B-09B2D779CCD0}"/>
          </ac:picMkLst>
        </pc:picChg>
      </pc:sldChg>
      <pc:sldChg chg="addSp delSp add mod">
        <pc:chgData name="Aude Alario" userId="89ebcabbf4aa8d85" providerId="LiveId" clId="{E408CA4A-89FD-44BB-A7FE-A2045A562B5A}" dt="2022-12-28T08:16:36.595" v="29" actId="22"/>
        <pc:sldMkLst>
          <pc:docMk/>
          <pc:sldMk cId="3062178492" sldId="2067"/>
        </pc:sldMkLst>
        <pc:picChg chg="add">
          <ac:chgData name="Aude Alario" userId="89ebcabbf4aa8d85" providerId="LiveId" clId="{E408CA4A-89FD-44BB-A7FE-A2045A562B5A}" dt="2022-12-28T08:16:36.595" v="29" actId="22"/>
          <ac:picMkLst>
            <pc:docMk/>
            <pc:sldMk cId="3062178492" sldId="2067"/>
            <ac:picMk id="3" creationId="{EB9A8AC6-28B5-366F-0A79-07F25B6E7422}"/>
          </ac:picMkLst>
        </pc:picChg>
        <pc:picChg chg="del">
          <ac:chgData name="Aude Alario" userId="89ebcabbf4aa8d85" providerId="LiveId" clId="{E408CA4A-89FD-44BB-A7FE-A2045A562B5A}" dt="2022-12-28T08:16:07.615" v="27" actId="478"/>
          <ac:picMkLst>
            <pc:docMk/>
            <pc:sldMk cId="3062178492" sldId="2067"/>
            <ac:picMk id="4" creationId="{D579F2EC-6C07-CFF5-048D-2347F55048F9}"/>
          </ac:picMkLst>
        </pc:picChg>
        <pc:picChg chg="del">
          <ac:chgData name="Aude Alario" userId="89ebcabbf4aa8d85" providerId="LiveId" clId="{E408CA4A-89FD-44BB-A7FE-A2045A562B5A}" dt="2022-12-28T08:16:08.592" v="28" actId="478"/>
          <ac:picMkLst>
            <pc:docMk/>
            <pc:sldMk cId="3062178492" sldId="2067"/>
            <ac:picMk id="7" creationId="{BF7B6ADE-37AC-AC45-E76F-8E8FF40DBDB7}"/>
          </ac:picMkLst>
        </pc:picChg>
      </pc:sldChg>
      <pc:sldChg chg="add del">
        <pc:chgData name="Aude Alario" userId="89ebcabbf4aa8d85" providerId="LiveId" clId="{E408CA4A-89FD-44BB-A7FE-A2045A562B5A}" dt="2022-12-28T11:26:18.965" v="46" actId="2696"/>
        <pc:sldMkLst>
          <pc:docMk/>
          <pc:sldMk cId="2931499588" sldId="2068"/>
        </pc:sldMkLst>
      </pc:sldChg>
      <pc:sldChg chg="addSp delSp modSp add mod ord">
        <pc:chgData name="Aude Alario" userId="89ebcabbf4aa8d85" providerId="LiveId" clId="{E408CA4A-89FD-44BB-A7FE-A2045A562B5A}" dt="2022-12-29T08:55:53.665" v="72"/>
        <pc:sldMkLst>
          <pc:docMk/>
          <pc:sldMk cId="3270892775" sldId="2068"/>
        </pc:sldMkLst>
        <pc:picChg chg="add del mod">
          <ac:chgData name="Aude Alario" userId="89ebcabbf4aa8d85" providerId="LiveId" clId="{E408CA4A-89FD-44BB-A7FE-A2045A562B5A}" dt="2022-12-29T08:55:47.271" v="68" actId="478"/>
          <ac:picMkLst>
            <pc:docMk/>
            <pc:sldMk cId="3270892775" sldId="2068"/>
            <ac:picMk id="3" creationId="{2144DCAF-A81E-DC63-4568-1F007E72F8A8}"/>
          </ac:picMkLst>
        </pc:picChg>
        <pc:picChg chg="add del mod">
          <ac:chgData name="Aude Alario" userId="89ebcabbf4aa8d85" providerId="LiveId" clId="{E408CA4A-89FD-44BB-A7FE-A2045A562B5A}" dt="2022-12-29T08:55:48.065" v="69" actId="478"/>
          <ac:picMkLst>
            <pc:docMk/>
            <pc:sldMk cId="3270892775" sldId="2068"/>
            <ac:picMk id="6" creationId="{ED157890-E2C7-EE28-B6F2-4F7F570C6C28}"/>
          </ac:picMkLst>
        </pc:picChg>
        <pc:picChg chg="add del mod">
          <ac:chgData name="Aude Alario" userId="89ebcabbf4aa8d85" providerId="LiveId" clId="{E408CA4A-89FD-44BB-A7FE-A2045A562B5A}" dt="2022-12-29T08:55:51.698" v="70" actId="1076"/>
          <ac:picMkLst>
            <pc:docMk/>
            <pc:sldMk cId="3270892775" sldId="2068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31.754" v="82" actId="14100"/>
        <pc:sldMkLst>
          <pc:docMk/>
          <pc:sldMk cId="3990626" sldId="2069"/>
        </pc:sldMkLst>
        <pc:picChg chg="mod">
          <ac:chgData name="Aude Alario" userId="89ebcabbf4aa8d85" providerId="LiveId" clId="{E408CA4A-89FD-44BB-A7FE-A2045A562B5A}" dt="2022-12-29T08:56:31.754" v="82" actId="14100"/>
          <ac:picMkLst>
            <pc:docMk/>
            <pc:sldMk cId="3990626" sldId="2069"/>
            <ac:picMk id="3" creationId="{2144DCAF-A81E-DC63-4568-1F007E72F8A8}"/>
          </ac:picMkLst>
        </pc:picChg>
        <pc:picChg chg="del">
          <ac:chgData name="Aude Alario" userId="89ebcabbf4aa8d85" providerId="LiveId" clId="{E408CA4A-89FD-44BB-A7FE-A2045A562B5A}" dt="2022-12-29T08:55:42.147" v="64" actId="478"/>
          <ac:picMkLst>
            <pc:docMk/>
            <pc:sldMk cId="3990626" sldId="2069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41.587" v="63" actId="478"/>
          <ac:picMkLst>
            <pc:docMk/>
            <pc:sldMk cId="3990626" sldId="2069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17.360" v="80" actId="1076"/>
        <pc:sldMkLst>
          <pc:docMk/>
          <pc:sldMk cId="3443847533" sldId="2070"/>
        </pc:sldMkLst>
        <pc:picChg chg="del">
          <ac:chgData name="Aude Alario" userId="89ebcabbf4aa8d85" providerId="LiveId" clId="{E408CA4A-89FD-44BB-A7FE-A2045A562B5A}" dt="2022-12-29T08:55:39.861" v="62" actId="478"/>
          <ac:picMkLst>
            <pc:docMk/>
            <pc:sldMk cId="3443847533" sldId="2070"/>
            <ac:picMk id="3" creationId="{2144DCAF-A81E-DC63-4568-1F007E72F8A8}"/>
          </ac:picMkLst>
        </pc:picChg>
        <pc:picChg chg="mod">
          <ac:chgData name="Aude Alario" userId="89ebcabbf4aa8d85" providerId="LiveId" clId="{E408CA4A-89FD-44BB-A7FE-A2045A562B5A}" dt="2022-12-29T08:56:17.360" v="80" actId="1076"/>
          <ac:picMkLst>
            <pc:docMk/>
            <pc:sldMk cId="3443847533" sldId="2070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37.936" v="61" actId="478"/>
          <ac:picMkLst>
            <pc:docMk/>
            <pc:sldMk cId="3443847533" sldId="2070"/>
            <ac:picMk id="8" creationId="{717BE339-2A06-B5E8-7099-40654B2EC4E3}"/>
          </ac:picMkLst>
        </pc:picChg>
      </pc:sldChg>
    </pc:docChg>
  </pc:docChgLst>
  <pc:docChgLst>
    <pc:chgData name="Bérengère de Germiny" userId="19d4f272-f616-4b2b-a134-fb35725a2de1" providerId="ADAL" clId="{0FEE29EC-E4DF-4446-8773-3A071CF0CAD3}"/>
    <pc:docChg chg="undo custSel addSld delSld modSld sldOrd">
      <pc:chgData name="Bérengère de Germiny" userId="19d4f272-f616-4b2b-a134-fb35725a2de1" providerId="ADAL" clId="{0FEE29EC-E4DF-4446-8773-3A071CF0CAD3}" dt="2022-12-22T15:43:44.791" v="421" actId="1076"/>
      <pc:docMkLst>
        <pc:docMk/>
      </pc:docMkLst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992844437" sldId="196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4984230" sldId="1985"/>
        </pc:sldMkLst>
      </pc:sldChg>
      <pc:sldChg chg="modSp mod">
        <pc:chgData name="Bérengère de Germiny" userId="19d4f272-f616-4b2b-a134-fb35725a2de1" providerId="ADAL" clId="{0FEE29EC-E4DF-4446-8773-3A071CF0CAD3}" dt="2022-12-21T13:39:26.717" v="27" actId="20577"/>
        <pc:sldMkLst>
          <pc:docMk/>
          <pc:sldMk cId="4243477349" sldId="2001"/>
        </pc:sldMkLst>
        <pc:spChg chg="mod">
          <ac:chgData name="Bérengère de Germiny" userId="19d4f272-f616-4b2b-a134-fb35725a2de1" providerId="ADAL" clId="{0FEE29EC-E4DF-4446-8773-3A071CF0CAD3}" dt="2022-12-21T13:39:26.717" v="27" actId="20577"/>
          <ac:spMkLst>
            <pc:docMk/>
            <pc:sldMk cId="4243477349" sldId="2001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05482428" sldId="200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40819224" sldId="201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304029043" sldId="201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70813672" sldId="201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419315179" sldId="202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24627398" sldId="202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09170925" sldId="202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02528594" sldId="202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77137308" sldId="202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37643707" sldId="202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40075272" sldId="202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895657418" sldId="202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93983402" sldId="202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23054639" sldId="203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79903995" sldId="2033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097977313" sldId="203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88703897" sldId="203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47169759" sldId="203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67465256" sldId="203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758302914" sldId="203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95636731" sldId="203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61777894" sldId="204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196263127" sldId="204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758898731" sldId="204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83630281" sldId="204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36729875" sldId="204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147507516" sldId="204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0164135" sldId="2049"/>
        </pc:sldMkLst>
      </pc:sldChg>
      <pc:sldChg chg="addSp delSp modSp mod">
        <pc:chgData name="Bérengère de Germiny" userId="19d4f272-f616-4b2b-a134-fb35725a2de1" providerId="ADAL" clId="{0FEE29EC-E4DF-4446-8773-3A071CF0CAD3}" dt="2022-12-22T15:41:30.430" v="388" actId="12788"/>
        <pc:sldMkLst>
          <pc:docMk/>
          <pc:sldMk cId="2258266679" sldId="2050"/>
        </pc:sldMkLst>
        <pc:picChg chg="del">
          <ac:chgData name="Bérengère de Germiny" userId="19d4f272-f616-4b2b-a134-fb35725a2de1" providerId="ADAL" clId="{0FEE29EC-E4DF-4446-8773-3A071CF0CAD3}" dt="2022-12-21T13:40:21.022" v="29" actId="478"/>
          <ac:picMkLst>
            <pc:docMk/>
            <pc:sldMk cId="2258266679" sldId="2050"/>
            <ac:picMk id="3" creationId="{AB082A96-3A78-451A-897B-09B2D779CCD0}"/>
          </ac:picMkLst>
        </pc:picChg>
        <pc:picChg chg="add del">
          <ac:chgData name="Bérengère de Germiny" userId="19d4f272-f616-4b2b-a134-fb35725a2de1" providerId="ADAL" clId="{0FEE29EC-E4DF-4446-8773-3A071CF0CAD3}" dt="2022-12-22T15:40:44.150" v="380" actId="478"/>
          <ac:picMkLst>
            <pc:docMk/>
            <pc:sldMk cId="2258266679" sldId="2050"/>
            <ac:picMk id="3" creationId="{C7714F9E-6B69-16F3-D939-183C09292806}"/>
          </ac:picMkLst>
        </pc:picChg>
        <pc:picChg chg="add del mod modCrop">
          <ac:chgData name="Bérengère de Germiny" userId="19d4f272-f616-4b2b-a134-fb35725a2de1" providerId="ADAL" clId="{0FEE29EC-E4DF-4446-8773-3A071CF0CAD3}" dt="2022-12-22T15:40:40.806" v="378" actId="478"/>
          <ac:picMkLst>
            <pc:docMk/>
            <pc:sldMk cId="2258266679" sldId="2050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2T15:40:51.354" v="382" actId="478"/>
          <ac:picMkLst>
            <pc:docMk/>
            <pc:sldMk cId="2258266679" sldId="2050"/>
            <ac:picMk id="7" creationId="{F2044661-2201-5091-09A3-F2B204F96B0D}"/>
          </ac:picMkLst>
        </pc:picChg>
        <pc:picChg chg="add del">
          <ac:chgData name="Bérengère de Germiny" userId="19d4f272-f616-4b2b-a134-fb35725a2de1" providerId="ADAL" clId="{0FEE29EC-E4DF-4446-8773-3A071CF0CAD3}" dt="2022-12-22T15:40:57.799" v="384" actId="478"/>
          <ac:picMkLst>
            <pc:docMk/>
            <pc:sldMk cId="2258266679" sldId="2050"/>
            <ac:picMk id="9" creationId="{B2B37EDE-D219-BF07-8B8A-49A80180B883}"/>
          </ac:picMkLst>
        </pc:picChg>
        <pc:picChg chg="add mod modCrop">
          <ac:chgData name="Bérengère de Germiny" userId="19d4f272-f616-4b2b-a134-fb35725a2de1" providerId="ADAL" clId="{0FEE29EC-E4DF-4446-8773-3A071CF0CAD3}" dt="2022-12-22T15:41:30.430" v="388" actId="12788"/>
          <ac:picMkLst>
            <pc:docMk/>
            <pc:sldMk cId="2258266679" sldId="2050"/>
            <ac:picMk id="11" creationId="{37581425-6E40-79B8-F619-664A45A8019D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1:56.675" v="392" actId="12788"/>
        <pc:sldMkLst>
          <pc:docMk/>
          <pc:sldMk cId="1858598361" sldId="2051"/>
        </pc:sldMkLst>
        <pc:picChg chg="add del mod modCrop">
          <ac:chgData name="Bérengère de Germiny" userId="19d4f272-f616-4b2b-a134-fb35725a2de1" providerId="ADAL" clId="{0FEE29EC-E4DF-4446-8773-3A071CF0CAD3}" dt="2022-12-22T15:41:34.945" v="389" actId="478"/>
          <ac:picMkLst>
            <pc:docMk/>
            <pc:sldMk cId="1858598361" sldId="2051"/>
            <ac:picMk id="3" creationId="{786EB749-7086-1682-EF15-10AC55A61A2F}"/>
          </ac:picMkLst>
        </pc:picChg>
        <pc:picChg chg="add mod modCrop">
          <ac:chgData name="Bérengère de Germiny" userId="19d4f272-f616-4b2b-a134-fb35725a2de1" providerId="ADAL" clId="{0FEE29EC-E4DF-4446-8773-3A071CF0CAD3}" dt="2022-12-22T15:41:56.675" v="392" actId="12788"/>
          <ac:picMkLst>
            <pc:docMk/>
            <pc:sldMk cId="1858598361" sldId="2051"/>
            <ac:picMk id="4" creationId="{7778886C-176F-4DB9-D019-70DB5A44BA58}"/>
          </ac:picMkLst>
        </pc:picChg>
        <pc:picChg chg="del">
          <ac:chgData name="Bérengère de Germiny" userId="19d4f272-f616-4b2b-a134-fb35725a2de1" providerId="ADAL" clId="{0FEE29EC-E4DF-4446-8773-3A071CF0CAD3}" dt="2022-12-21T13:40:47.121" v="33" actId="478"/>
          <ac:picMkLst>
            <pc:docMk/>
            <pc:sldMk cId="1858598361" sldId="2051"/>
            <ac:picMk id="4" creationId="{A1CFCBA4-D7D4-5E4B-D709-B0BA2AD0B561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16:00.406" v="94" actId="22"/>
        <pc:sldMkLst>
          <pc:docMk/>
          <pc:sldMk cId="2974957700" sldId="2052"/>
        </pc:sldMkLst>
        <pc:picChg chg="add del mod modCrop">
          <ac:chgData name="Bérengère de Germiny" userId="19d4f272-f616-4b2b-a134-fb35725a2de1" providerId="ADAL" clId="{0FEE29EC-E4DF-4446-8773-3A071CF0CAD3}" dt="2022-12-21T14:15:52.974" v="91" actId="478"/>
          <ac:picMkLst>
            <pc:docMk/>
            <pc:sldMk cId="2974957700" sldId="2052"/>
            <ac:picMk id="3" creationId="{60E6374F-F9F1-6CD9-1635-EB922B5F1223}"/>
          </ac:picMkLst>
        </pc:picChg>
        <pc:picChg chg="del">
          <ac:chgData name="Bérengère de Germiny" userId="19d4f272-f616-4b2b-a134-fb35725a2de1" providerId="ADAL" clId="{0FEE29EC-E4DF-4446-8773-3A071CF0CAD3}" dt="2022-12-21T13:40:57.877" v="35" actId="478"/>
          <ac:picMkLst>
            <pc:docMk/>
            <pc:sldMk cId="2974957700" sldId="2052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1T14:15:55.302" v="93" actId="478"/>
          <ac:picMkLst>
            <pc:docMk/>
            <pc:sldMk cId="2974957700" sldId="2052"/>
            <ac:picMk id="7" creationId="{3814278A-BDE8-40BE-DCF7-0D328BBE689C}"/>
          </ac:picMkLst>
        </pc:picChg>
        <pc:picChg chg="add">
          <ac:chgData name="Bérengère de Germiny" userId="19d4f272-f616-4b2b-a134-fb35725a2de1" providerId="ADAL" clId="{0FEE29EC-E4DF-4446-8773-3A071CF0CAD3}" dt="2022-12-21T14:16:00.406" v="94" actId="22"/>
          <ac:picMkLst>
            <pc:docMk/>
            <pc:sldMk cId="2974957700" sldId="2052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3:44.791" v="421" actId="1076"/>
        <pc:sldMkLst>
          <pc:docMk/>
          <pc:sldMk cId="838738005" sldId="2053"/>
        </pc:sldMkLst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2" creationId="{12C7D5CD-3BA8-2381-9CC3-22124863A312}"/>
          </ac:picMkLst>
        </pc:picChg>
        <pc:picChg chg="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3" creationId="{60E6374F-F9F1-6CD9-1635-EB922B5F1223}"/>
          </ac:picMkLst>
        </pc:picChg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4" creationId="{2D908C38-C14D-F929-A414-6D2B43AC38C0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6" creationId="{C61F4CC7-9076-C853-2FC0-89B5EE0C9CB6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6" creationId="{F046ED9A-8F97-4E45-B92F-1AB736D1F0E3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7" creationId="{6F722C53-21D5-6546-80A9-AB26965AFDE4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7" creationId="{E5006BF6-5C9B-5088-35D1-46F964445AF3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8" creationId="{6731C6A8-498D-EFB1-B9CF-7131C64B7371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8" creationId="{EA023C84-FD9C-E3C0-DA1B-4AAD6F1A3ED0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2:19.870" v="397" actId="12788"/>
        <pc:sldMkLst>
          <pc:docMk/>
          <pc:sldMk cId="734209632" sldId="2054"/>
        </pc:sldMkLst>
        <pc:picChg chg="del">
          <ac:chgData name="Bérengère de Germiny" userId="19d4f272-f616-4b2b-a134-fb35725a2de1" providerId="ADAL" clId="{0FEE29EC-E4DF-4446-8773-3A071CF0CAD3}" dt="2022-12-22T15:41:59.853" v="393" actId="478"/>
          <ac:picMkLst>
            <pc:docMk/>
            <pc:sldMk cId="734209632" sldId="2054"/>
            <ac:picMk id="3" creationId="{60E6374F-F9F1-6CD9-1635-EB922B5F1223}"/>
          </ac:picMkLst>
        </pc:picChg>
        <pc:picChg chg="add mod modCrop">
          <ac:chgData name="Bérengère de Germiny" userId="19d4f272-f616-4b2b-a134-fb35725a2de1" providerId="ADAL" clId="{0FEE29EC-E4DF-4446-8773-3A071CF0CAD3}" dt="2022-12-22T15:42:19.870" v="397" actId="12788"/>
          <ac:picMkLst>
            <pc:docMk/>
            <pc:sldMk cId="734209632" sldId="2054"/>
            <ac:picMk id="4" creationId="{F20FE761-4FD1-D9C7-3721-91EE48AAA148}"/>
          </ac:picMkLst>
        </pc:picChg>
      </pc:sldChg>
      <pc:sldChg chg="addSp delSp add mod">
        <pc:chgData name="Bérengère de Germiny" userId="19d4f272-f616-4b2b-a134-fb35725a2de1" providerId="ADAL" clId="{0FEE29EC-E4DF-4446-8773-3A071CF0CAD3}" dt="2022-12-21T14:16:39.335" v="99" actId="22"/>
        <pc:sldMkLst>
          <pc:docMk/>
          <pc:sldMk cId="3634047843" sldId="2055"/>
        </pc:sldMkLst>
        <pc:picChg chg="add">
          <ac:chgData name="Bérengère de Germiny" userId="19d4f272-f616-4b2b-a134-fb35725a2de1" providerId="ADAL" clId="{0FEE29EC-E4DF-4446-8773-3A071CF0CAD3}" dt="2022-12-21T14:16:39.335" v="99" actId="22"/>
          <ac:picMkLst>
            <pc:docMk/>
            <pc:sldMk cId="3634047843" sldId="2055"/>
            <ac:picMk id="3" creationId="{4E191D8A-11D4-BBDD-E4EC-2F4EAA1356AE}"/>
          </ac:picMkLst>
        </pc:picChg>
        <pc:picChg chg="del">
          <ac:chgData name="Bérengère de Germiny" userId="19d4f272-f616-4b2b-a134-fb35725a2de1" providerId="ADAL" clId="{0FEE29EC-E4DF-4446-8773-3A071CF0CAD3}" dt="2022-12-21T14:16:30.093" v="96" actId="478"/>
          <ac:picMkLst>
            <pc:docMk/>
            <pc:sldMk cId="3634047843" sldId="2055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40:01.315" v="375" actId="12788"/>
        <pc:sldMkLst>
          <pc:docMk/>
          <pc:sldMk cId="2627237027" sldId="2056"/>
        </pc:sldMkLst>
        <pc:picChg chg="add del">
          <ac:chgData name="Bérengère de Germiny" userId="19d4f272-f616-4b2b-a134-fb35725a2de1" providerId="ADAL" clId="{0FEE29EC-E4DF-4446-8773-3A071CF0CAD3}" dt="2022-12-21T14:17:11.541" v="101" actId="478"/>
          <ac:picMkLst>
            <pc:docMk/>
            <pc:sldMk cId="2627237027" sldId="2056"/>
            <ac:picMk id="3" creationId="{64D0FFA2-06A8-2C14-724C-DE651A3F7A7E}"/>
          </ac:picMkLst>
        </pc:picChg>
        <pc:picChg chg="add mod modCrop">
          <ac:chgData name="Bérengère de Germiny" userId="19d4f272-f616-4b2b-a134-fb35725a2de1" providerId="ADAL" clId="{0FEE29EC-E4DF-4446-8773-3A071CF0CAD3}" dt="2022-12-21T14:40:01.315" v="375" actId="12788"/>
          <ac:picMkLst>
            <pc:docMk/>
            <pc:sldMk cId="2627237027" sldId="2056"/>
            <ac:picMk id="6" creationId="{ADDD05F5-65E2-E422-011E-96B6BA4CA008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9:53.733" v="374" actId="12788"/>
        <pc:sldMkLst>
          <pc:docMk/>
          <pc:sldMk cId="2721508289" sldId="2057"/>
        </pc:sldMkLst>
        <pc:picChg chg="add del">
          <ac:chgData name="Bérengère de Germiny" userId="19d4f272-f616-4b2b-a134-fb35725a2de1" providerId="ADAL" clId="{0FEE29EC-E4DF-4446-8773-3A071CF0CAD3}" dt="2022-12-21T14:17:32.039" v="104" actId="478"/>
          <ac:picMkLst>
            <pc:docMk/>
            <pc:sldMk cId="2721508289" sldId="2057"/>
            <ac:picMk id="3" creationId="{636BF719-3D96-F1B4-6D7F-B2E493FB2C6D}"/>
          </ac:picMkLst>
        </pc:picChg>
        <pc:picChg chg="add mod modCrop">
          <ac:chgData name="Bérengère de Germiny" userId="19d4f272-f616-4b2b-a134-fb35725a2de1" providerId="ADAL" clId="{0FEE29EC-E4DF-4446-8773-3A071CF0CAD3}" dt="2022-12-21T14:39:53.733" v="374" actId="12788"/>
          <ac:picMkLst>
            <pc:docMk/>
            <pc:sldMk cId="2721508289" sldId="2057"/>
            <ac:picMk id="6" creationId="{6E1EE7AC-DFF7-E057-4B36-7749739F9F5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33:15.317" v="291"/>
        <pc:sldMkLst>
          <pc:docMk/>
          <pc:sldMk cId="981711435" sldId="2058"/>
        </pc:sldMkLst>
        <pc:picChg chg="add mod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3" creationId="{75CB161B-B0BB-CE1C-1C18-A3808AC78C08}"/>
          </ac:picMkLst>
        </pc:picChg>
        <pc:picChg chg="del">
          <ac:chgData name="Bérengère de Germiny" userId="19d4f272-f616-4b2b-a134-fb35725a2de1" providerId="ADAL" clId="{0FEE29EC-E4DF-4446-8773-3A071CF0CAD3}" dt="2022-12-21T14:18:25.876" v="113" actId="478"/>
          <ac:picMkLst>
            <pc:docMk/>
            <pc:sldMk cId="981711435" sldId="2058"/>
            <ac:picMk id="6" creationId="{6E1EE7AC-DFF7-E057-4B36-7749739F9F5D}"/>
          </ac:picMkLst>
        </pc:picChg>
        <pc:picChg chg="add mod modCrop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7" creationId="{8C5E9D70-DA29-EBB3-6BB6-3C19E880AA6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25:21.940" v="199" actId="1076"/>
        <pc:sldMkLst>
          <pc:docMk/>
          <pc:sldMk cId="4069703007" sldId="2059"/>
        </pc:sldMkLst>
        <pc:picChg chg="del">
          <ac:chgData name="Bérengère de Germiny" userId="19d4f272-f616-4b2b-a134-fb35725a2de1" providerId="ADAL" clId="{0FEE29EC-E4DF-4446-8773-3A071CF0CAD3}" dt="2022-12-21T14:18:44.722" v="116" actId="478"/>
          <ac:picMkLst>
            <pc:docMk/>
            <pc:sldMk cId="4069703007" sldId="2059"/>
            <ac:picMk id="3" creationId="{75CB161B-B0BB-CE1C-1C18-A3808AC78C08}"/>
          </ac:picMkLst>
        </pc:picChg>
        <pc:picChg chg="add mod modCrop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4" creationId="{D579F2EC-6C07-CFF5-048D-2347F55048F9}"/>
          </ac:picMkLst>
        </pc:picChg>
        <pc:picChg chg="add mod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7" creationId="{BF7B6ADE-37AC-AC45-E76F-8E8FF40DBDB7}"/>
          </ac:picMkLst>
        </pc:picChg>
      </pc:sldChg>
      <pc:sldChg chg="addSp modSp add mod ord">
        <pc:chgData name="Bérengère de Germiny" userId="19d4f272-f616-4b2b-a134-fb35725a2de1" providerId="ADAL" clId="{0FEE29EC-E4DF-4446-8773-3A071CF0CAD3}" dt="2022-12-21T14:25:59.022" v="215" actId="1076"/>
        <pc:sldMkLst>
          <pc:docMk/>
          <pc:sldMk cId="1536199110" sldId="2060"/>
        </pc:sldMkLst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3" creationId="{0FC7D0AD-F328-3C7C-F84C-181AF10CFD69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6" creationId="{6AF1F985-D826-D9E9-2D51-6AA67A01C273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8" creationId="{4E755E4E-39E0-AC71-9D66-AF90FE1E5333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24:55.562" v="192" actId="1076"/>
        <pc:sldMkLst>
          <pc:docMk/>
          <pc:sldMk cId="1018895500" sldId="2061"/>
        </pc:sldMkLst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3" creationId="{6C089F7E-E630-A5C1-C9A6-7C9DB168865D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6" creationId="{C5FDAEC8-2336-7A6F-50BB-7BC3D442F026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8" creationId="{CFD11AB2-1368-0280-9932-7388F22010D4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10" creationId="{56EA85D9-3FF0-FD38-5773-C4FA86D36DFC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35:18.936" v="304" actId="14100"/>
        <pc:sldMkLst>
          <pc:docMk/>
          <pc:sldMk cId="867383024" sldId="2062"/>
        </pc:sldMkLst>
        <pc:spChg chg="mod">
          <ac:chgData name="Bérengère de Germiny" userId="19d4f272-f616-4b2b-a134-fb35725a2de1" providerId="ADAL" clId="{0FEE29EC-E4DF-4446-8773-3A071CF0CAD3}" dt="2022-12-21T14:35:12.701" v="302" actId="1076"/>
          <ac:spMkLst>
            <pc:docMk/>
            <pc:sldMk cId="867383024" sldId="2062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0FEE29EC-E4DF-4446-8773-3A071CF0CAD3}" dt="2022-12-21T14:34:49.605" v="293" actId="14100"/>
          <ac:picMkLst>
            <pc:docMk/>
            <pc:sldMk cId="867383024" sldId="2062"/>
            <ac:picMk id="3" creationId="{75F180A7-E8D9-825D-6EC5-8FE68579C885}"/>
          </ac:picMkLst>
        </pc:picChg>
        <pc:picChg chg="add mod">
          <ac:chgData name="Bérengère de Germiny" userId="19d4f272-f616-4b2b-a134-fb35725a2de1" providerId="ADAL" clId="{0FEE29EC-E4DF-4446-8773-3A071CF0CAD3}" dt="2022-12-21T14:34:56.373" v="295" actId="14100"/>
          <ac:picMkLst>
            <pc:docMk/>
            <pc:sldMk cId="867383024" sldId="2062"/>
            <ac:picMk id="6" creationId="{BEC43F3A-EF14-8214-9D94-E904B648564D}"/>
          </ac:picMkLst>
        </pc:picChg>
        <pc:picChg chg="add mod">
          <ac:chgData name="Bérengère de Germiny" userId="19d4f272-f616-4b2b-a134-fb35725a2de1" providerId="ADAL" clId="{0FEE29EC-E4DF-4446-8773-3A071CF0CAD3}" dt="2022-12-21T14:35:02.439" v="297" actId="14100"/>
          <ac:picMkLst>
            <pc:docMk/>
            <pc:sldMk cId="867383024" sldId="2062"/>
            <ac:picMk id="8" creationId="{4529B771-2BAF-906E-C9A3-14635A790A6E}"/>
          </ac:picMkLst>
        </pc:picChg>
        <pc:picChg chg="add mod">
          <ac:chgData name="Bérengère de Germiny" userId="19d4f272-f616-4b2b-a134-fb35725a2de1" providerId="ADAL" clId="{0FEE29EC-E4DF-4446-8773-3A071CF0CAD3}" dt="2022-12-21T14:35:18.936" v="304" actId="14100"/>
          <ac:picMkLst>
            <pc:docMk/>
            <pc:sldMk cId="867383024" sldId="2062"/>
            <ac:picMk id="10" creationId="{6DBC7DA7-AC6D-77B4-E0E3-ACAA252BB1AE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1" creationId="{B4229809-0FCD-B943-6D4B-6CF1E0E23865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2" creationId="{71558571-A18E-0AC5-ECC8-7C4117732940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3" creationId="{E8235987-6D8A-A296-448A-6F584EA7792B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6:22.933" v="313" actId="1038"/>
        <pc:sldMkLst>
          <pc:docMk/>
          <pc:sldMk cId="1184631513" sldId="2063"/>
        </pc:sldMkLst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3" creationId="{BE2162E6-1ED3-F367-4418-7BD052762717}"/>
          </ac:picMkLst>
        </pc:picChg>
        <pc:picChg chg="add del mod">
          <ac:chgData name="Bérengère de Germiny" userId="19d4f272-f616-4b2b-a134-fb35725a2de1" providerId="ADAL" clId="{0FEE29EC-E4DF-4446-8773-3A071CF0CAD3}" dt="2022-12-21T14:28:30.280" v="246" actId="478"/>
          <ac:picMkLst>
            <pc:docMk/>
            <pc:sldMk cId="1184631513" sldId="2063"/>
            <ac:picMk id="6" creationId="{B24D489F-E4E7-F5A6-CA61-318C4C9423DD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8" creationId="{40CEC85C-37C4-7BC6-4927-9309E912F10E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10" creationId="{7C6CA550-1165-15C8-18BC-EB8A5FC89807}"/>
          </ac:picMkLst>
        </pc:picChg>
      </pc:sldChg>
      <pc:sldChg chg="addSp delSp modSp add mod replId">
        <pc:chgData name="Bérengère de Germiny" userId="19d4f272-f616-4b2b-a134-fb35725a2de1" providerId="ADAL" clId="{0FEE29EC-E4DF-4446-8773-3A071CF0CAD3}" dt="2022-12-21T14:38:53.872" v="361" actId="408"/>
        <pc:sldMkLst>
          <pc:docMk/>
          <pc:sldMk cId="1490223218" sldId="2064"/>
        </pc:sldMkLst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3" creationId="{8C6D8EB1-3C75-07E8-7119-879F51D2EFDD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6" creationId="{F3725628-2E89-A657-3AA9-E9EA668B8E6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8" creationId="{7E7B5B7C-A4C7-C00C-47DE-2D453DB520CE}"/>
          </ac:picMkLst>
        </pc:picChg>
        <pc:picChg chg="add del mod">
          <ac:chgData name="Bérengère de Germiny" userId="19d4f272-f616-4b2b-a134-fb35725a2de1" providerId="ADAL" clId="{0FEE29EC-E4DF-4446-8773-3A071CF0CAD3}" dt="2022-12-21T14:38:14.986" v="345" actId="478"/>
          <ac:picMkLst>
            <pc:docMk/>
            <pc:sldMk cId="1490223218" sldId="2064"/>
            <ac:picMk id="10" creationId="{5154D24D-4CE1-E1D9-D564-70462EC0560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12" creationId="{990373A4-5EC9-A787-B06F-934459999FA2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3" creationId="{EC88A14E-34C0-3D89-9610-9E638AD4D2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4" creationId="{B07DEF84-6839-396D-817E-9BB7BCE1A9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5" creationId="{24223D8A-4E3A-C75C-84B4-5566D09B992E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6" creationId="{DE2C1676-1CAA-BA07-7A13-6B3E2E1D5165}"/>
          </ac:picMkLst>
        </pc:picChg>
        <pc:picChg chg="add del mod">
          <ac:chgData name="Bérengère de Germiny" userId="19d4f272-f616-4b2b-a134-fb35725a2de1" providerId="ADAL" clId="{0FEE29EC-E4DF-4446-8773-3A071CF0CAD3}" dt="2022-12-21T14:38:45.798" v="356" actId="478"/>
          <ac:picMkLst>
            <pc:docMk/>
            <pc:sldMk cId="1490223218" sldId="2064"/>
            <ac:picMk id="17" creationId="{067322B4-6309-2753-80B8-784B16A10B75}"/>
          </ac:picMkLst>
        </pc:picChg>
        <pc:picChg chg="add del mod">
          <ac:chgData name="Bérengère de Germiny" userId="19d4f272-f616-4b2b-a134-fb35725a2de1" providerId="ADAL" clId="{0FEE29EC-E4DF-4446-8773-3A071CF0CAD3}" dt="2022-12-21T14:38:46.280" v="357" actId="478"/>
          <ac:picMkLst>
            <pc:docMk/>
            <pc:sldMk cId="1490223218" sldId="2064"/>
            <ac:picMk id="18" creationId="{400C33BF-B6DE-2AF9-A554-BFA5FC3E062E}"/>
          </ac:picMkLst>
        </pc:picChg>
        <pc:picChg chg="add del mod">
          <ac:chgData name="Bérengère de Germiny" userId="19d4f272-f616-4b2b-a134-fb35725a2de1" providerId="ADAL" clId="{0FEE29EC-E4DF-4446-8773-3A071CF0CAD3}" dt="2022-12-21T14:38:47.098" v="358" actId="478"/>
          <ac:picMkLst>
            <pc:docMk/>
            <pc:sldMk cId="1490223218" sldId="2064"/>
            <ac:picMk id="19" creationId="{4C9E975C-4840-0624-2BCF-F0ABB94A1EB1}"/>
          </ac:picMkLst>
        </pc:picChg>
        <pc:picChg chg="add del mod">
          <ac:chgData name="Bérengère de Germiny" userId="19d4f272-f616-4b2b-a134-fb35725a2de1" providerId="ADAL" clId="{0FEE29EC-E4DF-4446-8773-3A071CF0CAD3}" dt="2022-12-21T14:38:47.755" v="359" actId="478"/>
          <ac:picMkLst>
            <pc:docMk/>
            <pc:sldMk cId="1490223218" sldId="2064"/>
            <ac:picMk id="20" creationId="{F8A4D66E-79E4-E17D-2FED-DC12E3C7C37D}"/>
          </ac:picMkLst>
        </pc:picChg>
      </pc:sldChg>
      <pc:sldChg chg="add del replId">
        <pc:chgData name="Bérengère de Germiny" userId="19d4f272-f616-4b2b-a134-fb35725a2de1" providerId="ADAL" clId="{0FEE29EC-E4DF-4446-8773-3A071CF0CAD3}" dt="2022-12-21T14:40:19.768" v="377" actId="47"/>
        <pc:sldMkLst>
          <pc:docMk/>
          <pc:sldMk cId="2792838986" sldId="2065"/>
        </pc:sldMkLst>
      </pc:sldChg>
      <pc:sldChg chg="add del replId">
        <pc:chgData name="Bérengère de Germiny" userId="19d4f272-f616-4b2b-a134-fb35725a2de1" providerId="ADAL" clId="{0FEE29EC-E4DF-4446-8773-3A071CF0CAD3}" dt="2022-12-21T14:40:18.977" v="376" actId="47"/>
        <pc:sldMkLst>
          <pc:docMk/>
          <pc:sldMk cId="1363655400" sldId="20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C08E9-7A09-439A-8B5D-B5C84B03ED29}" type="datetimeFigureOut">
              <a:rPr lang="fr-FR" smtClean="0"/>
              <a:t>28/12/2022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C5A3E-2E14-44C6-A9A9-56E7CC1A8DD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77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0599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2765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1901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5210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82250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08686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48873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3304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4833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95738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7841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72906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43311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22827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0599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319022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05093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97094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91259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9233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5769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3620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78686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06364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78718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95068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27479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66798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168626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7765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04214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81079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6908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64753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68707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33995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53339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39351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88961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13876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3291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3662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633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9237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568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28/12/2022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92"/>
          <a:stretch/>
        </p:blipFill>
        <p:spPr>
          <a:xfrm>
            <a:off x="10689820" y="6396108"/>
            <a:ext cx="1278541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832" y="2693987"/>
            <a:ext cx="10930596" cy="1470025"/>
          </a:xfrm>
        </p:spPr>
        <p:txBody>
          <a:bodyPr/>
          <a:lstStyle/>
          <a:p>
            <a: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  <a:t>PLV Terrasse</a:t>
            </a:r>
          </a:p>
        </p:txBody>
      </p:sp>
    </p:spTree>
    <p:extLst>
      <p:ext uri="{BB962C8B-B14F-4D97-AF65-F5344CB8AC3E}">
        <p14:creationId xmlns:p14="http://schemas.microsoft.com/office/powerpoint/2010/main" val="3484587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2D51450-4426-709D-FDE4-41C3DDE3C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03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910DACF-FA73-02EA-BB8C-9E193F681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169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V3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FB917ED-6D3E-8CB0-6787-250D736579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610" y="0"/>
            <a:ext cx="4896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37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BEDD44-65A2-0C2B-85F7-58B694C08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5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V3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F8107C8-608C-3749-292B-DF7534622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02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V3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3DCF2E1-962B-DFA1-F334-14051C29C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36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V4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003ECC5-7188-5EA1-DBFD-67F73236A6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610" y="0"/>
            <a:ext cx="4896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43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V4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88A5782-59B4-85AA-B97C-E4ED816F8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77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V4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976641-9305-C8A9-36E7-7EC5B385D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63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V4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233615-05F1-FDF2-99FE-A91272EE8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98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3185ED-8F76-54BE-1DFB-2F3A160E9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892" y="426185"/>
            <a:ext cx="3957208" cy="281432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8754129-6632-DC63-5722-26844D1D85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096" y="426720"/>
            <a:ext cx="3957208" cy="28137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9F296F6-0F89-700E-6CE8-FA1667365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7396" y="3617496"/>
            <a:ext cx="3957208" cy="279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27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2ED31BB-5A37-5A63-BDBB-F12749364D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610" y="0"/>
            <a:ext cx="4896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75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D779FF3-0340-51C6-4077-215CF6A48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88479" y="2204719"/>
            <a:ext cx="2288790" cy="320547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AB240BE-BA3E-09CF-31F3-DDA7C84670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/>
          <a:stretch/>
        </p:blipFill>
        <p:spPr>
          <a:xfrm>
            <a:off x="2515311" y="2204720"/>
            <a:ext cx="2288790" cy="320547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9AE4FCB-C8A6-D89A-ED74-B7E8F7ED18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/>
          <a:stretch/>
        </p:blipFill>
        <p:spPr>
          <a:xfrm>
            <a:off x="4942143" y="2204720"/>
            <a:ext cx="2288790" cy="320547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776647E-D1BE-F37F-DD5D-B965880564F8}"/>
              </a:ext>
            </a:extLst>
          </p:cNvPr>
          <p:cNvSpPr txBox="1"/>
          <p:nvPr/>
        </p:nvSpPr>
        <p:spPr>
          <a:xfrm>
            <a:off x="425154" y="1447802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886D76B-2D1B-7AEE-1136-089E9213F753}"/>
              </a:ext>
            </a:extLst>
          </p:cNvPr>
          <p:cNvSpPr txBox="1"/>
          <p:nvPr/>
        </p:nvSpPr>
        <p:spPr>
          <a:xfrm>
            <a:off x="2861448" y="1447801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V2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576178-F592-3317-DEC0-FBA5FDB0B337}"/>
              </a:ext>
            </a:extLst>
          </p:cNvPr>
          <p:cNvSpPr txBox="1"/>
          <p:nvPr/>
        </p:nvSpPr>
        <p:spPr>
          <a:xfrm>
            <a:off x="5297742" y="145645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V3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9110F42-A234-8272-EB31-EA770B70531D}"/>
              </a:ext>
            </a:extLst>
          </p:cNvPr>
          <p:cNvSpPr txBox="1"/>
          <p:nvPr/>
        </p:nvSpPr>
        <p:spPr>
          <a:xfrm>
            <a:off x="7705650" y="145645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V4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69A1A1E-5806-855D-7D75-24336246A2A3}"/>
              </a:ext>
            </a:extLst>
          </p:cNvPr>
          <p:cNvSpPr txBox="1"/>
          <p:nvPr/>
        </p:nvSpPr>
        <p:spPr>
          <a:xfrm>
            <a:off x="10129666" y="1447801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V5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7C2C9A-4CE3-097F-05D8-A9FE2AC409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000"/>
          <a:stretch/>
        </p:blipFill>
        <p:spPr>
          <a:xfrm>
            <a:off x="9795807" y="2204718"/>
            <a:ext cx="2288790" cy="320547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10BC70C-AAE1-8536-31FC-93312ACCD42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000"/>
          <a:stretch/>
        </p:blipFill>
        <p:spPr>
          <a:xfrm>
            <a:off x="7368975" y="2204719"/>
            <a:ext cx="2288790" cy="320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834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832" y="2693987"/>
            <a:ext cx="10930596" cy="1470025"/>
          </a:xfrm>
        </p:spPr>
        <p:txBody>
          <a:bodyPr/>
          <a:lstStyle/>
          <a:p>
            <a: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  <a:t>Revue de gamme</a:t>
            </a:r>
            <a:b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</a:br>
            <a: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  <a:t>Halal</a:t>
            </a:r>
          </a:p>
        </p:txBody>
      </p:sp>
    </p:spTree>
    <p:extLst>
      <p:ext uri="{BB962C8B-B14F-4D97-AF65-F5344CB8AC3E}">
        <p14:creationId xmlns:p14="http://schemas.microsoft.com/office/powerpoint/2010/main" val="4243477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7581425-6E40-79B8-F619-664A45A801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892" y="0"/>
            <a:ext cx="4896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66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778886C-176F-4DB9-D019-70DB5A44BA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892" y="0"/>
            <a:ext cx="4896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98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0FE761-4FD1-D9C7-3721-91EE48AAA1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892" y="0"/>
            <a:ext cx="4896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209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46ED9A-8F97-4E45-B92F-1AB736D1F0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670776" y="1240902"/>
            <a:ext cx="3380229" cy="473459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5006BF6-5C9B-5088-35D1-46F964445A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/>
          <a:stretch/>
        </p:blipFill>
        <p:spPr>
          <a:xfrm>
            <a:off x="4450650" y="1240902"/>
            <a:ext cx="3380229" cy="473459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731C6A8-498D-EFB1-B9CF-7131C64B73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/>
          <a:stretch/>
        </p:blipFill>
        <p:spPr>
          <a:xfrm>
            <a:off x="8230524" y="1240902"/>
            <a:ext cx="3380229" cy="473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380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8D778B7-84B1-7035-D112-2EE7E86F9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783" y="0"/>
            <a:ext cx="9792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577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191D8A-11D4-BBDD-E4EC-2F4EAA135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783" y="0"/>
            <a:ext cx="9792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47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DD05F5-65E2-E422-011E-96B6BA4CA0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892" y="0"/>
            <a:ext cx="4896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37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832" y="2693987"/>
            <a:ext cx="10930596" cy="1470025"/>
          </a:xfrm>
        </p:spPr>
        <p:txBody>
          <a:bodyPr/>
          <a:lstStyle/>
          <a:p>
            <a: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  <a:t>Guide Rosés</a:t>
            </a:r>
          </a:p>
        </p:txBody>
      </p:sp>
    </p:spTree>
    <p:extLst>
      <p:ext uri="{BB962C8B-B14F-4D97-AF65-F5344CB8AC3E}">
        <p14:creationId xmlns:p14="http://schemas.microsoft.com/office/powerpoint/2010/main" val="19928444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1EE7AC-DFF7-E057-4B36-7749739F9F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892" y="0"/>
            <a:ext cx="4896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08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579F2EC-6C07-CFF5-048D-2347F55048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/>
          <a:stretch/>
        </p:blipFill>
        <p:spPr>
          <a:xfrm>
            <a:off x="1849822" y="694751"/>
            <a:ext cx="3904192" cy="54684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F7B6ADE-37AC-AC45-E76F-8E8FF40DB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7128" y="694751"/>
            <a:ext cx="3904192" cy="546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7030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9A8AC6-28B5-366F-0A79-07F25B6E7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974" y="0"/>
            <a:ext cx="4926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1784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FC7D0AD-F328-3C7C-F84C-181AF10CF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07" y="987972"/>
            <a:ext cx="3485506" cy="488205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AF1F985-D826-D9E9-2D51-6AA67A01C2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979" y="987972"/>
            <a:ext cx="3485506" cy="488205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E755E4E-39E0-AC71-9D66-AF90FE1E53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2051" y="987972"/>
            <a:ext cx="3485506" cy="488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991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C089F7E-E630-A5C1-C9A6-7C9DB1688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5" y="1533550"/>
            <a:ext cx="2882138" cy="403693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5FDAEC8-2336-7A6F-50BB-7BC3D442F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8131" y="1533550"/>
            <a:ext cx="2882138" cy="403693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FD11AB2-1368-0280-9932-7388F22010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1158" y="1533550"/>
            <a:ext cx="2882138" cy="403693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6EA85D9-3FF0-FD38-5773-C4FA86D36D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4186" y="1533550"/>
            <a:ext cx="2882138" cy="403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955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5F180A7-E8D9-825D-6EC5-8FE68579C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97" y="1450426"/>
            <a:ext cx="2866271" cy="40147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EC43F3A-EF14-8214-9D94-E904B64856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937" y="1450426"/>
            <a:ext cx="2866271" cy="401470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529B771-2BAF-906E-C9A3-14635A790A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1676" y="1450426"/>
            <a:ext cx="2866271" cy="401470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DBC7DA7-AC6D-77B4-E0E3-ACAA252BB1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7415" y="1450425"/>
            <a:ext cx="2866271" cy="401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830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E2162E6-1ED3-F367-4418-7BD0527627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17" y="867104"/>
            <a:ext cx="3782801" cy="52984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0CEC85C-37C4-7BC6-4927-9309E912F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341" y="867104"/>
            <a:ext cx="3782801" cy="529846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6CA550-1165-15C8-18BC-EB8A5FC898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2965" y="867104"/>
            <a:ext cx="3782800" cy="529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315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C6D8EB1-3C75-07E8-7119-879F51D2E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59" y="1388133"/>
            <a:ext cx="2679551" cy="375317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3725628-2E89-A657-3AA9-E9EA668B8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069" y="1388133"/>
            <a:ext cx="2679551" cy="37531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E7B5B7C-A4C7-C00C-47DE-2D453DB520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3379" y="1388133"/>
            <a:ext cx="2679551" cy="375317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90373A4-5EC9-A787-B06F-934459999F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7689" y="1388133"/>
            <a:ext cx="2679552" cy="3753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232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5CB161B-B0BB-CE1C-1C18-A3808AC78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052" y="540174"/>
            <a:ext cx="4124910" cy="577765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C5E9D70-DA29-EBB3-6BB6-3C19E880AA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000"/>
          <a:stretch/>
        </p:blipFill>
        <p:spPr>
          <a:xfrm>
            <a:off x="1558760" y="540174"/>
            <a:ext cx="4124910" cy="577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114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832" y="2693987"/>
            <a:ext cx="10930596" cy="1470025"/>
          </a:xfrm>
        </p:spPr>
        <p:txBody>
          <a:bodyPr/>
          <a:lstStyle/>
          <a:p>
            <a: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  <a:t>Der de couv</a:t>
            </a:r>
          </a:p>
        </p:txBody>
      </p:sp>
    </p:spTree>
    <p:extLst>
      <p:ext uri="{BB962C8B-B14F-4D97-AF65-F5344CB8AC3E}">
        <p14:creationId xmlns:p14="http://schemas.microsoft.com/office/powerpoint/2010/main" val="4037664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925A033-B4CC-C861-DC91-343CDDAA78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610" y="0"/>
            <a:ext cx="4896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842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22A0CD4-36B2-11F1-F51A-16C8B044B5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62"/>
          <a:stretch/>
        </p:blipFill>
        <p:spPr>
          <a:xfrm>
            <a:off x="3596810" y="0"/>
            <a:ext cx="49983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151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618EF2A-38F7-2D6A-076A-8214FA2D2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240" y="0"/>
            <a:ext cx="982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956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CADDBAC-4615-3BF4-BB73-392979983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422" y="0"/>
            <a:ext cx="97791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504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144DCAF-A81E-DC63-4568-1F007E72F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046" y="0"/>
            <a:ext cx="98163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D157890-E2C7-EE28-B6F2-4F7F570C6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720" y="0"/>
            <a:ext cx="9814560" cy="688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475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17BE339-2A06-B5E8-7099-40654B2EC4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802" y="0"/>
            <a:ext cx="9780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892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986BC2-0AD9-044D-751D-03803643F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203C71E-61C4-19EB-5B90-1F9E703907D7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2895657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203C71E-61C4-19EB-5B90-1F9E703907D7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C631370-A153-DDD6-4A7C-AAF0F8F30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54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203C71E-61C4-19EB-5B90-1F9E703907D7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9C900A8-495F-055A-74D1-050153951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03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86FBC69-581C-3B70-AF96-E3E5533EEF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3647610" y="0"/>
            <a:ext cx="4896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528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DBB2FEA-2B3E-B53E-A21F-55A74D86B74C}"/>
              </a:ext>
            </a:extLst>
          </p:cNvPr>
          <p:cNvSpPr txBox="1"/>
          <p:nvPr/>
        </p:nvSpPr>
        <p:spPr>
          <a:xfrm>
            <a:off x="254000" y="181094"/>
            <a:ext cx="161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7938DC8-05AD-5CC1-15BF-596E01044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7731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Grand écran</PresentationFormat>
  <Paragraphs>71</Paragraphs>
  <Slides>45</Slides>
  <Notes>45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50" baseType="lpstr">
      <vt:lpstr>Arial</vt:lpstr>
      <vt:lpstr>Avenir</vt:lpstr>
      <vt:lpstr>Calibri</vt:lpstr>
      <vt:lpstr>Helvetica</vt:lpstr>
      <vt:lpstr>1_Thème Office</vt:lpstr>
      <vt:lpstr>PLV Terrasse</vt:lpstr>
      <vt:lpstr>Présentation PowerPoint</vt:lpstr>
      <vt:lpstr>Guide Rosés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Revue de gamme Halal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Der de couv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Aude Alario</cp:lastModifiedBy>
  <cp:revision>547</cp:revision>
  <dcterms:created xsi:type="dcterms:W3CDTF">2018-09-12T14:44:28Z</dcterms:created>
  <dcterms:modified xsi:type="dcterms:W3CDTF">2022-12-29T08:56:32Z</dcterms:modified>
</cp:coreProperties>
</file>