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3"/>
  </p:notesMasterIdLst>
  <p:sldIdLst>
    <p:sldId id="257" r:id="rId2"/>
    <p:sldId id="2147479848" r:id="rId3"/>
    <p:sldId id="2147479877" r:id="rId4"/>
    <p:sldId id="2147479879" r:id="rId5"/>
    <p:sldId id="2147479854" r:id="rId6"/>
    <p:sldId id="2147479868" r:id="rId7"/>
    <p:sldId id="2147479880" r:id="rId8"/>
    <p:sldId id="2147479878" r:id="rId9"/>
    <p:sldId id="2147479855" r:id="rId10"/>
    <p:sldId id="2147479881" r:id="rId11"/>
    <p:sldId id="2147479869" r:id="rId12"/>
    <p:sldId id="2147479856" r:id="rId13"/>
    <p:sldId id="2147479882" r:id="rId14"/>
    <p:sldId id="2147479870" r:id="rId15"/>
    <p:sldId id="2147479857" r:id="rId16"/>
    <p:sldId id="2147479883" r:id="rId17"/>
    <p:sldId id="2147479871" r:id="rId18"/>
    <p:sldId id="2147479858" r:id="rId19"/>
    <p:sldId id="2147479884" r:id="rId20"/>
    <p:sldId id="2147479872" r:id="rId21"/>
    <p:sldId id="2147479849" r:id="rId22"/>
  </p:sldIdLst>
  <p:sldSz cx="12192000" cy="6858000"/>
  <p:notesSz cx="9906000" cy="14335125"/>
  <p:embeddedFontLst>
    <p:embeddedFont>
      <p:font typeface="Georgia" panose="02040502050405020303" pitchFamily="18" charset="0"/>
      <p:regular r:id="rId24"/>
      <p:bold r:id="rId25"/>
      <p:italic r:id="rId26"/>
      <p:boldItalic r:id="rId27"/>
    </p:embeddedFont>
    <p:embeddedFont>
      <p:font typeface="Playfair Display" panose="00000500000000000000" pitchFamily="2" charset="0"/>
      <p:regular r:id="rId28"/>
      <p:bold r:id="rId29"/>
      <p:italic r:id="rId30"/>
      <p:boldItalic r:id="rId31"/>
    </p:embeddedFont>
    <p:embeddedFont>
      <p:font typeface="Tahoma" panose="020B0604030504040204" pitchFamily="34" charset="0"/>
      <p:regular r:id="rId32"/>
      <p:bold r:id="rId33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FBEC13"/>
    <a:srgbClr val="D9117E"/>
    <a:srgbClr val="FFFFFF"/>
    <a:srgbClr val="EDE8E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8" d="100"/>
          <a:sy n="88" d="100"/>
        </p:scale>
        <p:origin x="374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28/11/2024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00036" y="2562598"/>
            <a:ext cx="11591925" cy="893036"/>
          </a:xfrm>
        </p:spPr>
        <p:txBody>
          <a:bodyPr/>
          <a:lstStyle/>
          <a:p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Nouvelle Campagne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MDC</a:t>
            </a:r>
            <a:br>
              <a:rPr lang="fr-FR" dirty="0">
                <a:latin typeface="Playfair Display" panose="00000500000000000000" pitchFamily="2" charset="0"/>
              </a:rPr>
            </a:b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303F658-1BB0-067E-0E55-6DECDF918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5B619C-B13F-249F-514A-5EC8826E50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3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8A838F3-73CC-0B7B-5209-A80470A569F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NOS PRIX BAISSENT </a:t>
            </a:r>
            <a:r>
              <a:rPr lang="fr-FR" u="sng" dirty="0"/>
              <a:t>‘ENCORE’</a:t>
            </a:r>
          </a:p>
        </p:txBody>
      </p:sp>
    </p:spTree>
    <p:extLst>
      <p:ext uri="{BB962C8B-B14F-4D97-AF65-F5344CB8AC3E}">
        <p14:creationId xmlns:p14="http://schemas.microsoft.com/office/powerpoint/2010/main" val="6034919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Police, graphisme&#10;&#10;Description générée automatiquement">
            <a:extLst>
              <a:ext uri="{FF2B5EF4-FFF2-40B4-BE49-F238E27FC236}">
                <a16:creationId xmlns:a16="http://schemas.microsoft.com/office/drawing/2014/main" id="{D73FF2C1-7B3F-C196-2026-ACC57ACDB4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065" y="0"/>
            <a:ext cx="4643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1513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herbe, arbre&#10;&#10;Description générée automatiquement">
            <a:extLst>
              <a:ext uri="{FF2B5EF4-FFF2-40B4-BE49-F238E27FC236}">
                <a16:creationId xmlns:a16="http://schemas.microsoft.com/office/drawing/2014/main" id="{585DA501-3028-752F-22F1-48808B93D6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1646" y="-1655809"/>
            <a:ext cx="7628708" cy="10169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58402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43103ED-CD6C-1A35-E44E-B2D9C8D058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A2974D-8A93-FC26-7343-29BF2611B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4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79E3F16-95D6-7630-9D68-B815F628038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 err="1"/>
              <a:t>Resolution</a:t>
            </a:r>
            <a:r>
              <a:rPr lang="fr-FR" dirty="0"/>
              <a:t> 2025 – chute des prix</a:t>
            </a:r>
            <a:endParaRPr lang="fr-FR" u="sng" dirty="0"/>
          </a:p>
        </p:txBody>
      </p:sp>
    </p:spTree>
    <p:extLst>
      <p:ext uri="{BB962C8B-B14F-4D97-AF65-F5344CB8AC3E}">
        <p14:creationId xmlns:p14="http://schemas.microsoft.com/office/powerpoint/2010/main" val="21364798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graphisme, Prospectus&#10;&#10;Description générée automatiquement">
            <a:extLst>
              <a:ext uri="{FF2B5EF4-FFF2-40B4-BE49-F238E27FC236}">
                <a16:creationId xmlns:a16="http://schemas.microsoft.com/office/drawing/2014/main" id="{531088B5-253E-28FD-EBF7-25A031D116C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065" y="0"/>
            <a:ext cx="4643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75183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herbe, signe&#10;&#10;Description générée automatiquement">
            <a:extLst>
              <a:ext uri="{FF2B5EF4-FFF2-40B4-BE49-F238E27FC236}">
                <a16:creationId xmlns:a16="http://schemas.microsoft.com/office/drawing/2014/main" id="{75FDF7B2-BEC6-99F3-DE56-31B3E02308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5520" y="-1690637"/>
            <a:ext cx="7680960" cy="10239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0059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76B37-54F8-0A8F-26C8-19B1F2151D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849E88C-C024-4723-8AD0-8AD79E8804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5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5A1E4FA-5154-F1C4-ADCD-30A1560499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MDC la </a:t>
            </a:r>
            <a:r>
              <a:rPr lang="fr-FR" dirty="0" err="1"/>
              <a:t>reference</a:t>
            </a:r>
            <a:r>
              <a:rPr lang="fr-FR" dirty="0"/>
              <a:t> pour votre pouvoir d’achat</a:t>
            </a:r>
            <a:endParaRPr lang="fr-FR" u="sng" dirty="0"/>
          </a:p>
        </p:txBody>
      </p:sp>
    </p:spTree>
    <p:extLst>
      <p:ext uri="{BB962C8B-B14F-4D97-AF65-F5344CB8AC3E}">
        <p14:creationId xmlns:p14="http://schemas.microsoft.com/office/powerpoint/2010/main" val="8191021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47DE7C3-BB94-DA5F-CBBD-2DEE564E1910}"/>
              </a:ext>
            </a:extLst>
          </p:cNvPr>
          <p:cNvSpPr txBox="1"/>
          <p:nvPr/>
        </p:nvSpPr>
        <p:spPr>
          <a:xfrm>
            <a:off x="9074331" y="148045"/>
            <a:ext cx="311766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i="1" dirty="0">
                <a:solidFill>
                  <a:schemeClr val="tx1">
                    <a:lumMod val="25000"/>
                    <a:lumOff val="75000"/>
                  </a:schemeClr>
                </a:solidFill>
              </a:rPr>
              <a:t>Nous changerons l’exemple des frites par un produit plus good </a:t>
            </a:r>
            <a:r>
              <a:rPr lang="fr-FR" sz="1400" i="1" dirty="0" err="1">
                <a:solidFill>
                  <a:schemeClr val="tx1">
                    <a:lumMod val="25000"/>
                    <a:lumOff val="75000"/>
                  </a:schemeClr>
                </a:solidFill>
              </a:rPr>
              <a:t>food</a:t>
            </a:r>
            <a:endParaRPr lang="fr-FR" sz="1400" i="1" dirty="0">
              <a:solidFill>
                <a:schemeClr val="tx1">
                  <a:lumMod val="25000"/>
                  <a:lumOff val="75000"/>
                </a:schemeClr>
              </a:solidFill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83E54BB-BEE6-AA9F-C0ED-207A5282FC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129030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7FB604E-FCCA-CF6E-131A-D236DE0E20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64526" y="-1412017"/>
            <a:ext cx="7262948" cy="9682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2484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8936FA-0732-1297-C280-6C7C9E07F1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8752720-B491-6426-C24C-DEE92B402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6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956FA5-9206-9DFD-F5EE-0DFF6D8D1AA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MDC la </a:t>
            </a:r>
            <a:r>
              <a:rPr lang="fr-FR" dirty="0" err="1"/>
              <a:t>reference</a:t>
            </a:r>
            <a:r>
              <a:rPr lang="fr-FR" dirty="0"/>
              <a:t> pour votre pouvoir d’achat</a:t>
            </a:r>
            <a:endParaRPr lang="fr-FR" u="sng" dirty="0"/>
          </a:p>
        </p:txBody>
      </p:sp>
    </p:spTree>
    <p:extLst>
      <p:ext uri="{BB962C8B-B14F-4D97-AF65-F5344CB8AC3E}">
        <p14:creationId xmlns:p14="http://schemas.microsoft.com/office/powerpoint/2010/main" val="32886671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0A844E52-673C-24AF-5C43-D258685536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416" y="374709"/>
            <a:ext cx="11587162" cy="395073"/>
          </a:xfrm>
        </p:spPr>
        <p:txBody>
          <a:bodyPr/>
          <a:lstStyle/>
          <a:p>
            <a:pPr algn="l"/>
            <a:r>
              <a:rPr lang="fr-FR" dirty="0"/>
              <a:t>Objectifs de la Campagne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3870C2D9-4D7B-2C15-13DF-1F01FFB5CD09}"/>
              </a:ext>
            </a:extLst>
          </p:cNvPr>
          <p:cNvSpPr txBox="1">
            <a:spLocks/>
          </p:cNvSpPr>
          <p:nvPr/>
        </p:nvSpPr>
        <p:spPr bwMode="auto">
          <a:xfrm>
            <a:off x="378416" y="1791445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br>
              <a:rPr lang="fr-FR" sz="2000" dirty="0"/>
            </a:br>
            <a:r>
              <a:rPr lang="fr-FR" sz="2800" dirty="0"/>
              <a:t>&gt; Communiquer une bonne nouvelle pour le pouvoir d'achat : </a:t>
            </a:r>
            <a:r>
              <a:rPr lang="fr-FR" sz="2800" b="0" dirty="0"/>
              <a:t>Insister sur les économies réalisées grâce aux produits Carrefour</a:t>
            </a:r>
            <a:br>
              <a:rPr lang="fr-FR" sz="2800" dirty="0"/>
            </a:br>
            <a:br>
              <a:rPr lang="fr-FR" sz="2800" dirty="0"/>
            </a:br>
            <a:r>
              <a:rPr lang="fr-FR" sz="2800" dirty="0"/>
              <a:t>&gt; Positionner Match comme une enseigne accessible qui renouvelle son offre</a:t>
            </a:r>
          </a:p>
          <a:p>
            <a:pPr algn="l"/>
            <a:br>
              <a:rPr lang="fr-FR" sz="2800" dirty="0"/>
            </a:br>
            <a:r>
              <a:rPr lang="fr-FR" sz="2800" dirty="0"/>
              <a:t>&gt; Renforcer la fidélisation et attirer de nouveaux clients par l’offre MDC.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4DE1B3E5-8DA8-14EA-E2DF-C0D4C081238A}"/>
              </a:ext>
            </a:extLst>
          </p:cNvPr>
          <p:cNvSpPr txBox="1"/>
          <p:nvPr/>
        </p:nvSpPr>
        <p:spPr>
          <a:xfrm>
            <a:off x="261256" y="999699"/>
            <a:ext cx="952717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000" b="1" dirty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rPr>
              <a:t>Valoriser l’arrivée des produits Carrefour pour driver du trafic et améliorer l’image prix de l’enseigne</a:t>
            </a:r>
          </a:p>
        </p:txBody>
      </p:sp>
    </p:spTree>
    <p:extLst>
      <p:ext uri="{BB962C8B-B14F-4D97-AF65-F5344CB8AC3E}">
        <p14:creationId xmlns:p14="http://schemas.microsoft.com/office/powerpoint/2010/main" val="14134308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B564D4F-C8D6-E9F7-04E3-769D658B8A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3503" y="0"/>
            <a:ext cx="464499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6924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6EDC6B3-F6F3-932A-5A5C-3F014D5A59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8400" y="-1446844"/>
            <a:ext cx="7315200" cy="9751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452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6E1D02-82B0-EDC3-690A-410A3D7BBC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ous-titre 2">
            <a:extLst>
              <a:ext uri="{FF2B5EF4-FFF2-40B4-BE49-F238E27FC236}">
                <a16:creationId xmlns:a16="http://schemas.microsoft.com/office/drawing/2014/main" id="{B7311027-7D3B-36AB-62FF-421FBEC87F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8416" y="374709"/>
            <a:ext cx="11587162" cy="395073"/>
          </a:xfrm>
        </p:spPr>
        <p:txBody>
          <a:bodyPr/>
          <a:lstStyle/>
          <a:p>
            <a:pPr algn="l"/>
            <a:r>
              <a:rPr lang="fr-FR" dirty="0"/>
              <a:t>Objectifs de la Campagne</a:t>
            </a:r>
          </a:p>
        </p:txBody>
      </p:sp>
      <p:sp>
        <p:nvSpPr>
          <p:cNvPr id="5" name="Titre 3">
            <a:extLst>
              <a:ext uri="{FF2B5EF4-FFF2-40B4-BE49-F238E27FC236}">
                <a16:creationId xmlns:a16="http://schemas.microsoft.com/office/drawing/2014/main" id="{845254E0-C669-E392-0E17-CD40A362B522}"/>
              </a:ext>
            </a:extLst>
          </p:cNvPr>
          <p:cNvSpPr txBox="1">
            <a:spLocks/>
          </p:cNvSpPr>
          <p:nvPr/>
        </p:nvSpPr>
        <p:spPr bwMode="auto">
          <a:xfrm>
            <a:off x="378416" y="1791445"/>
            <a:ext cx="11591925" cy="529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6600" b="1" i="0" kern="1200" cap="none" baseline="0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/>
            <a:r>
              <a:rPr lang="fr-FR" sz="3200" dirty="0"/>
              <a:t>Une campagne qui met en avant </a:t>
            </a:r>
            <a:br>
              <a:rPr lang="fr-FR" sz="3200" dirty="0"/>
            </a:br>
            <a:r>
              <a:rPr lang="fr-FR" sz="3200" dirty="0"/>
              <a:t>les économies réalisées par les clients grâce à l’arrivée de produits Carrefour, avec un ton engagé et impactant autour du pouvoir d’achat.</a:t>
            </a:r>
            <a:endParaRPr lang="fr-FR" sz="4000" dirty="0"/>
          </a:p>
        </p:txBody>
      </p:sp>
    </p:spTree>
    <p:extLst>
      <p:ext uri="{BB962C8B-B14F-4D97-AF65-F5344CB8AC3E}">
        <p14:creationId xmlns:p14="http://schemas.microsoft.com/office/powerpoint/2010/main" val="3373227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399F464-B2BF-49C2-30FE-D28821D606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1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5040713-EBCE-1491-C548-7520F383D85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ECONOMIES REALISEES</a:t>
            </a:r>
          </a:p>
        </p:txBody>
      </p:sp>
    </p:spTree>
    <p:extLst>
      <p:ext uri="{BB962C8B-B14F-4D97-AF65-F5344CB8AC3E}">
        <p14:creationId xmlns:p14="http://schemas.microsoft.com/office/powerpoint/2010/main" val="18040243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affiche, nourriture, menu&#10;&#10;Description générée automatiquement">
            <a:extLst>
              <a:ext uri="{FF2B5EF4-FFF2-40B4-BE49-F238E27FC236}">
                <a16:creationId xmlns:a16="http://schemas.microsoft.com/office/drawing/2014/main" id="{0648EA70-E498-FECA-AD30-A45BA38DAD2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065" y="0"/>
            <a:ext cx="4643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31696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plein air, ciel, herbe&#10;&#10;Description générée automatiquement">
            <a:extLst>
              <a:ext uri="{FF2B5EF4-FFF2-40B4-BE49-F238E27FC236}">
                <a16:creationId xmlns:a16="http://schemas.microsoft.com/office/drawing/2014/main" id="{2E1A34B4-1823-531D-89A0-BB34F6EA318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440" y="-1528109"/>
            <a:ext cx="7437120" cy="99142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33098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0DA4E0-BB6B-92FD-49E8-9C9B274F74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4467342-9262-0A6B-DC53-30E3BDDEB4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Piste 2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E786E6F-320F-B176-B898-C4A13E481B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BAISSE DE PRIX MOYENNE</a:t>
            </a:r>
          </a:p>
        </p:txBody>
      </p:sp>
    </p:spTree>
    <p:extLst>
      <p:ext uri="{BB962C8B-B14F-4D97-AF65-F5344CB8AC3E}">
        <p14:creationId xmlns:p14="http://schemas.microsoft.com/office/powerpoint/2010/main" val="30751216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7D2D39-FEA3-1FA4-D739-4183D28B4B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2A72BC0-CCF7-A1E6-B394-212506DA07F8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 descr="Une image contenant texte, affiche, nourriture, boîte&#10;&#10;Description générée automatiquement">
            <a:extLst>
              <a:ext uri="{FF2B5EF4-FFF2-40B4-BE49-F238E27FC236}">
                <a16:creationId xmlns:a16="http://schemas.microsoft.com/office/drawing/2014/main" id="{BD4CFEAA-AA8A-C1AA-B2EA-94F97E874D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4065" y="0"/>
            <a:ext cx="46438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9806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B768B997-FE21-90FD-90F0-2820401E7EF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 descr="Une image contenant texte, plein air, herbe, ciel&#10;&#10;Description générée automatiquement">
            <a:extLst>
              <a:ext uri="{FF2B5EF4-FFF2-40B4-BE49-F238E27FC236}">
                <a16:creationId xmlns:a16="http://schemas.microsoft.com/office/drawing/2014/main" id="{2636F00A-CADC-20FA-0FEA-081CE30B42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4229" y="-1679027"/>
            <a:ext cx="7663542" cy="10216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2032626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6543</TotalTime>
  <Words>161</Words>
  <Application>Microsoft Office PowerPoint</Application>
  <PresentationFormat>Grand écran</PresentationFormat>
  <Paragraphs>20</Paragraphs>
  <Slides>21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7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21</vt:i4>
      </vt:variant>
    </vt:vector>
  </HeadingPairs>
  <TitlesOfParts>
    <vt:vector size="29" baseType="lpstr">
      <vt:lpstr>Georgia</vt:lpstr>
      <vt:lpstr>Arial</vt:lpstr>
      <vt:lpstr>Calibri</vt:lpstr>
      <vt:lpstr>Tahoma</vt:lpstr>
      <vt:lpstr>Playfair Display</vt:lpstr>
      <vt:lpstr>Wingdings</vt:lpstr>
      <vt:lpstr>Police système Courant</vt:lpstr>
      <vt:lpstr>1_Thème LNB</vt:lpstr>
      <vt:lpstr>Nouvelle Campagne MDC </vt:lpstr>
      <vt:lpstr>Présentation PowerPoint</vt:lpstr>
      <vt:lpstr>Présentation PowerPoint</vt:lpstr>
      <vt:lpstr>Piste 1</vt:lpstr>
      <vt:lpstr>Présentation PowerPoint</vt:lpstr>
      <vt:lpstr>Présentation PowerPoint</vt:lpstr>
      <vt:lpstr>Piste 2</vt:lpstr>
      <vt:lpstr>Présentation PowerPoint</vt:lpstr>
      <vt:lpstr>Présentation PowerPoint</vt:lpstr>
      <vt:lpstr>Piste 3</vt:lpstr>
      <vt:lpstr>Présentation PowerPoint</vt:lpstr>
      <vt:lpstr>Présentation PowerPoint</vt:lpstr>
      <vt:lpstr>Piste 4</vt:lpstr>
      <vt:lpstr>Présentation PowerPoint</vt:lpstr>
      <vt:lpstr>Présentation PowerPoint</vt:lpstr>
      <vt:lpstr>Piste 5</vt:lpstr>
      <vt:lpstr>Présentation PowerPoint</vt:lpstr>
      <vt:lpstr>Présentation PowerPoint</vt:lpstr>
      <vt:lpstr>Piste 6</vt:lpstr>
      <vt:lpstr>Présentation PowerPoint</vt:lpstr>
      <vt:lpstr>Présentation PowerPoint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106</cp:revision>
  <cp:lastPrinted>2022-07-05T07:32:58Z</cp:lastPrinted>
  <dcterms:created xsi:type="dcterms:W3CDTF">2023-04-17T13:19:25Z</dcterms:created>
  <dcterms:modified xsi:type="dcterms:W3CDTF">2024-11-28T10:20:21Z</dcterms:modified>
  <cp:category/>
</cp:coreProperties>
</file>