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57" r:id="rId2"/>
    <p:sldId id="2147479848" r:id="rId3"/>
    <p:sldId id="2147479877" r:id="rId4"/>
    <p:sldId id="2147479879" r:id="rId5"/>
    <p:sldId id="2147479855" r:id="rId6"/>
    <p:sldId id="2147479878" r:id="rId7"/>
    <p:sldId id="2147479886" r:id="rId8"/>
    <p:sldId id="2147479887" r:id="rId9"/>
    <p:sldId id="2147479883" r:id="rId10"/>
    <p:sldId id="2147479888" r:id="rId11"/>
    <p:sldId id="2147479889" r:id="rId12"/>
    <p:sldId id="2147479890" r:id="rId13"/>
    <p:sldId id="2147479891" r:id="rId14"/>
  </p:sldIdLst>
  <p:sldSz cx="12192000" cy="6858000"/>
  <p:notesSz cx="9906000" cy="14335125"/>
  <p:embeddedFontLst>
    <p:embeddedFont>
      <p:font typeface="Georgia" panose="02040502050405020303" pitchFamily="18" charset="0"/>
      <p:regular r:id="rId16"/>
      <p:bold r:id="rId17"/>
      <p:italic r:id="rId18"/>
      <p:boldItalic r:id="rId19"/>
    </p:embeddedFont>
    <p:embeddedFont>
      <p:font typeface="Playfair Display" panose="00000500000000000000" pitchFamily="2" charset="0"/>
      <p:regular r:id="rId20"/>
      <p:bold r:id="rId21"/>
      <p:italic r:id="rId22"/>
      <p:boldItalic r:id="rId23"/>
    </p:embeddedFont>
    <p:embeddedFont>
      <p:font typeface="Tahoma" panose="020B0604030504040204" pitchFamily="34" charset="0"/>
      <p:regular r:id="rId24"/>
      <p:bold r:id="rId2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EC13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03/12/2024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5296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360C8-24A6-50A0-DA0F-02DBBEDFB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E5CB29-A747-1957-6981-912BFEF386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CABBDE3-1F82-5581-B27F-F0695E21BB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F0C8FE-03CD-6E0A-DA32-4AC5CF8DD5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1077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849C-5CDC-10E7-CED8-060BD3DF6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2B4E51D-2264-A94C-37E4-E36C574741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C1C8E86-0738-2EE0-342C-7803AC9C55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6D9512-BAA7-E808-C4D1-EC99DB6DDC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5358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D91E4-9359-E1BA-9B1E-FCE469C63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64513A-1821-AFF5-B742-CA3BA2EE5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AB68937-CBEB-5B4D-2A83-E2086E8F9F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BAC599-B4C3-F77F-65A5-3DC2E379D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615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Nouvelle Campagne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MDC</a:t>
            </a:r>
            <a:br>
              <a:rPr lang="fr-FR" dirty="0">
                <a:latin typeface="Playfair Display" panose="00000500000000000000" pitchFamily="2" charset="0"/>
              </a:rPr>
            </a:b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81A08-1B40-D36F-570F-A6E79CE85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2D8138-7460-FF26-6FBD-769768E73D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ffiche, Police, graphisme&#10;&#10;Description générée automatiquement">
            <a:extLst>
              <a:ext uri="{FF2B5EF4-FFF2-40B4-BE49-F238E27FC236}">
                <a16:creationId xmlns:a16="http://schemas.microsoft.com/office/drawing/2014/main" id="{276CC180-5A34-BCA0-39DD-1DE09EE61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45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61D02-CE5F-2735-992C-6A68A27F6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48253A6-9B83-4AFF-8443-8B406FFA39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8F94E8BE-02A6-CA00-20DD-CE82C6280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149" y="-1516499"/>
            <a:ext cx="7419702" cy="989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86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D6F6B-ABC6-3AF8-6AE4-E183AB421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E8EC844-59AD-9EB2-3C4D-4319CC59DA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69B937D8-1F15-9C38-66CD-798660E30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95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1FF44-85C2-A642-A916-C98CD8A46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D8D446-74C6-9EFA-5945-AE31222B63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48414ED1-9B21-D931-0732-12DEFBCCA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0" y="-1690637"/>
            <a:ext cx="7680960" cy="1023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72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0A844E52-673C-24AF-5C43-D25868553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416" y="374709"/>
            <a:ext cx="11587162" cy="395073"/>
          </a:xfrm>
        </p:spPr>
        <p:txBody>
          <a:bodyPr/>
          <a:lstStyle/>
          <a:p>
            <a:pPr algn="l"/>
            <a:r>
              <a:rPr lang="fr-FR" dirty="0"/>
              <a:t>Objectifs de la Campagne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3870C2D9-4D7B-2C15-13DF-1F01FFB5CD09}"/>
              </a:ext>
            </a:extLst>
          </p:cNvPr>
          <p:cNvSpPr txBox="1">
            <a:spLocks/>
          </p:cNvSpPr>
          <p:nvPr/>
        </p:nvSpPr>
        <p:spPr bwMode="auto">
          <a:xfrm>
            <a:off x="378416" y="1791445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fr-FR" sz="2000" dirty="0"/>
            </a:br>
            <a:r>
              <a:rPr lang="fr-FR" sz="2800" dirty="0"/>
              <a:t>&gt; Communiquer une bonne nouvelle pour le pouvoir d'achat : </a:t>
            </a:r>
            <a:r>
              <a:rPr lang="fr-FR" sz="2800" b="0" dirty="0"/>
              <a:t>Insister sur les économies réalisées grâce aux produits Carrefour</a:t>
            </a:r>
            <a:br>
              <a:rPr lang="fr-FR" sz="2800" dirty="0"/>
            </a:br>
            <a:br>
              <a:rPr lang="fr-FR" sz="2800" dirty="0"/>
            </a:br>
            <a:r>
              <a:rPr lang="fr-FR" sz="2800" dirty="0"/>
              <a:t>&gt; Positionner Match comme une enseigne accessible qui renouvelle son offre</a:t>
            </a:r>
          </a:p>
          <a:p>
            <a:pPr algn="l"/>
            <a:br>
              <a:rPr lang="fr-FR" sz="2800" dirty="0"/>
            </a:br>
            <a:r>
              <a:rPr lang="fr-FR" sz="2800" dirty="0"/>
              <a:t>&gt; Renforcer la fidélisation et attirer de nouveaux clients par l’offre MDC.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E1B3E5-8DA8-14EA-E2DF-C0D4C081238A}"/>
              </a:ext>
            </a:extLst>
          </p:cNvPr>
          <p:cNvSpPr txBox="1"/>
          <p:nvPr/>
        </p:nvSpPr>
        <p:spPr>
          <a:xfrm>
            <a:off x="261256" y="999699"/>
            <a:ext cx="95271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Valoriser l’arrivée des produits Carrefour pour driver du trafic et améliorer l’image prix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1413430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E1D02-82B0-EDC3-690A-410A3D7B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7311027-7D3B-36AB-62FF-421FBEC87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416" y="374709"/>
            <a:ext cx="11587162" cy="395073"/>
          </a:xfrm>
        </p:spPr>
        <p:txBody>
          <a:bodyPr/>
          <a:lstStyle/>
          <a:p>
            <a:pPr algn="l"/>
            <a:r>
              <a:rPr lang="fr-FR" dirty="0"/>
              <a:t>Objectifs de la Campagne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845254E0-C669-E392-0E17-CD40A362B522}"/>
              </a:ext>
            </a:extLst>
          </p:cNvPr>
          <p:cNvSpPr txBox="1">
            <a:spLocks/>
          </p:cNvSpPr>
          <p:nvPr/>
        </p:nvSpPr>
        <p:spPr bwMode="auto">
          <a:xfrm>
            <a:off x="378416" y="1791445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dirty="0"/>
              <a:t>Une campagne qui met en avant </a:t>
            </a:r>
            <a:br>
              <a:rPr lang="fr-FR" sz="3200" dirty="0"/>
            </a:br>
            <a:r>
              <a:rPr lang="fr-FR" sz="3200" dirty="0"/>
              <a:t>les économies réalisées par les clients grâce à l’arrivée de produits Carrefour, avec un ton engagé et impactant autour du pouvoir d’achat.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37322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99F464-B2BF-49C2-30FE-D28821D6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040713-EBCE-1491-C548-7520F383D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ECONOMIES REALISEES</a:t>
            </a:r>
          </a:p>
        </p:txBody>
      </p:sp>
    </p:spTree>
    <p:extLst>
      <p:ext uri="{BB962C8B-B14F-4D97-AF65-F5344CB8AC3E}">
        <p14:creationId xmlns:p14="http://schemas.microsoft.com/office/powerpoint/2010/main" val="1804024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Police, capture d’écran&#10;&#10;Description générée automatiquement">
            <a:extLst>
              <a:ext uri="{FF2B5EF4-FFF2-40B4-BE49-F238E27FC236}">
                <a16:creationId xmlns:a16="http://schemas.microsoft.com/office/drawing/2014/main" id="{66E51AD5-439F-F827-044F-8C6C6C6F6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32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D2D39-FEA3-1FA4-D739-4183D28B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A72BC0-CCF7-A1E6-B394-212506DA07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ADE1BD77-58B2-5F8D-2A41-8C90669A6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611" y="-1295926"/>
            <a:ext cx="7088778" cy="94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80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05A91-BDE3-F0AA-C226-BB532B5C4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35DF5E-78AF-A203-A3E4-5A4ABC4C57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menu, nourriture&#10;&#10;Description générée automatiquement">
            <a:extLst>
              <a:ext uri="{FF2B5EF4-FFF2-40B4-BE49-F238E27FC236}">
                <a16:creationId xmlns:a16="http://schemas.microsoft.com/office/drawing/2014/main" id="{963B50E4-18D9-7814-FD9B-24C461CDE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946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15661-7730-8A35-49D4-6EA25966E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8FA6E87-F974-95B0-3207-151087948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1C4E82FB-E91C-BD9C-5DF3-E2F49F6F7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771" y="-1620982"/>
            <a:ext cx="7576458" cy="1009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58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76B37-54F8-0A8F-26C8-19B1F215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49E88C-C024-4723-8AD0-8AD79E88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2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A1E4FA-5154-F1C4-ADCD-30A1560499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MDC la </a:t>
            </a:r>
            <a:r>
              <a:rPr lang="fr-FR" dirty="0" err="1"/>
              <a:t>reference</a:t>
            </a:r>
            <a:r>
              <a:rPr lang="fr-FR" dirty="0"/>
              <a:t> pour votre pouvoir d’achat</a:t>
            </a:r>
            <a:endParaRPr lang="fr-FR" u="sng" dirty="0"/>
          </a:p>
        </p:txBody>
      </p:sp>
    </p:spTree>
    <p:extLst>
      <p:ext uri="{BB962C8B-B14F-4D97-AF65-F5344CB8AC3E}">
        <p14:creationId xmlns:p14="http://schemas.microsoft.com/office/powerpoint/2010/main" val="81910216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7762</TotalTime>
  <Words>123</Words>
  <Application>Microsoft Office PowerPoint</Application>
  <PresentationFormat>Grand écran</PresentationFormat>
  <Paragraphs>15</Paragraphs>
  <Slides>13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Georgia</vt:lpstr>
      <vt:lpstr>Playfair Display</vt:lpstr>
      <vt:lpstr>Calibri</vt:lpstr>
      <vt:lpstr>Tahoma</vt:lpstr>
      <vt:lpstr>Arial</vt:lpstr>
      <vt:lpstr>Wingdings</vt:lpstr>
      <vt:lpstr>Police système Courant</vt:lpstr>
      <vt:lpstr>1_Thème LNB</vt:lpstr>
      <vt:lpstr>Nouvelle Campagne MDC </vt:lpstr>
      <vt:lpstr>Présentation PowerPoint</vt:lpstr>
      <vt:lpstr>Présentation PowerPoint</vt:lpstr>
      <vt:lpstr>Piste 1</vt:lpstr>
      <vt:lpstr>Présentation PowerPoint</vt:lpstr>
      <vt:lpstr>Présentation PowerPoint</vt:lpstr>
      <vt:lpstr>Présentation PowerPoint</vt:lpstr>
      <vt:lpstr>Présentation PowerPoint</vt:lpstr>
      <vt:lpstr>Piste 2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107</cp:revision>
  <cp:lastPrinted>2022-07-05T07:32:58Z</cp:lastPrinted>
  <dcterms:created xsi:type="dcterms:W3CDTF">2023-04-17T13:19:25Z</dcterms:created>
  <dcterms:modified xsi:type="dcterms:W3CDTF">2024-12-04T11:44:14Z</dcterms:modified>
  <cp:category/>
</cp:coreProperties>
</file>