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30"/>
  </p:notesMasterIdLst>
  <p:sldIdLst>
    <p:sldId id="258" r:id="rId5"/>
    <p:sldId id="1913" r:id="rId6"/>
    <p:sldId id="2154" r:id="rId7"/>
    <p:sldId id="2166" r:id="rId8"/>
    <p:sldId id="2167" r:id="rId9"/>
    <p:sldId id="2168" r:id="rId10"/>
    <p:sldId id="2174" r:id="rId11"/>
    <p:sldId id="2169" r:id="rId12"/>
    <p:sldId id="2172" r:id="rId13"/>
    <p:sldId id="2173" r:id="rId14"/>
    <p:sldId id="2175" r:id="rId15"/>
    <p:sldId id="1916" r:id="rId16"/>
    <p:sldId id="2155" r:id="rId17"/>
    <p:sldId id="2156" r:id="rId18"/>
    <p:sldId id="2157" r:id="rId19"/>
    <p:sldId id="2170" r:id="rId20"/>
    <p:sldId id="2158" r:id="rId21"/>
    <p:sldId id="2159" r:id="rId22"/>
    <p:sldId id="2160" r:id="rId23"/>
    <p:sldId id="2161" r:id="rId24"/>
    <p:sldId id="2162" r:id="rId25"/>
    <p:sldId id="2163" r:id="rId26"/>
    <p:sldId id="2164" r:id="rId27"/>
    <p:sldId id="2165" r:id="rId28"/>
    <p:sldId id="2171" r:id="rId29"/>
  </p:sldIdLst>
  <p:sldSz cx="12192000" cy="6858000"/>
  <p:notesSz cx="6797675" cy="9926638"/>
  <p:embeddedFontLst>
    <p:embeddedFont>
      <p:font typeface="Avenir Next LT Pro" panose="020B0504020202020204" pitchFamily="34" charset="0"/>
      <p:regular r:id="rId31"/>
      <p:bold r:id="rId32"/>
      <p:italic r:id="rId33"/>
      <p:boldItalic r:id="rId34"/>
    </p:embeddedFont>
    <p:embeddedFont>
      <p:font typeface="CA Metro" panose="020B0604020202020204" charset="0"/>
      <p:regular r:id="rId35"/>
      <p:bold r:id="rId3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E600"/>
    <a:srgbClr val="00B050"/>
    <a:srgbClr val="FF0000"/>
    <a:srgbClr val="FFFFFF"/>
    <a:srgbClr val="004282"/>
    <a:srgbClr val="292929"/>
    <a:srgbClr val="FF9900"/>
    <a:srgbClr val="002B69"/>
    <a:srgbClr val="5D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55" autoAdjust="0"/>
    <p:restoredTop sz="88497" autoAdjust="0"/>
  </p:normalViewPr>
  <p:slideViewPr>
    <p:cSldViewPr snapToGrid="0">
      <p:cViewPr varScale="1">
        <p:scale>
          <a:sx n="73" d="100"/>
          <a:sy n="73" d="100"/>
        </p:scale>
        <p:origin x="13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27/09/2024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9167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693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9869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9410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073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43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044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9202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1658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1528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305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436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2035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906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01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89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39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142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464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76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672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845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969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27.09.2024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harrette à bras, chaussures, panier, transport&#10;&#10;Description générée automatiquement">
            <a:extLst>
              <a:ext uri="{FF2B5EF4-FFF2-40B4-BE49-F238E27FC236}">
                <a16:creationId xmlns:a16="http://schemas.microsoft.com/office/drawing/2014/main" id="{01357DFE-C500-2A30-F1FD-A5A25CC0D2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9" cy="6275329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27.09.2024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jp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jp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jp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jp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jp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jp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.jp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jp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jp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jp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jp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jp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5.jp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86148" y="4450084"/>
            <a:ext cx="9419703" cy="2100345"/>
          </a:xfrm>
        </p:spPr>
        <p:txBody>
          <a:bodyPr/>
          <a:lstStyle/>
          <a:p>
            <a:r>
              <a:rPr lang="fr-FR" dirty="0"/>
              <a:t>PAC 2025</a:t>
            </a:r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nourriture, Restauration rapide, Snack&#10;&#10;Description générée automatiquement">
            <a:extLst>
              <a:ext uri="{FF2B5EF4-FFF2-40B4-BE49-F238E27FC236}">
                <a16:creationId xmlns:a16="http://schemas.microsoft.com/office/drawing/2014/main" id="{5DFADCB5-35D5-5088-30E9-4E8760278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863" y="0"/>
            <a:ext cx="5070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12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-3962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menu, Restauration rapide, nourriture&#10;&#10;Description générée automatiquement">
            <a:extLst>
              <a:ext uri="{FF2B5EF4-FFF2-40B4-BE49-F238E27FC236}">
                <a16:creationId xmlns:a16="http://schemas.microsoft.com/office/drawing/2014/main" id="{AA7EBEAA-24C9-0B63-C24E-567FA13299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8" y="836044"/>
            <a:ext cx="3843706" cy="5198957"/>
          </a:xfrm>
          <a:prstGeom prst="rect">
            <a:avLst/>
          </a:prstGeom>
        </p:spPr>
      </p:pic>
      <p:pic>
        <p:nvPicPr>
          <p:cNvPr id="6" name="Image 5" descr="Une image contenant texte, repas, nourriture, menu&#10;&#10;Description générée automatiquement">
            <a:extLst>
              <a:ext uri="{FF2B5EF4-FFF2-40B4-BE49-F238E27FC236}">
                <a16:creationId xmlns:a16="http://schemas.microsoft.com/office/drawing/2014/main" id="{DF74973C-6778-7577-4CEA-F2A6E447E0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164" y="836044"/>
            <a:ext cx="3843706" cy="5198957"/>
          </a:xfrm>
          <a:prstGeom prst="rect">
            <a:avLst/>
          </a:prstGeom>
        </p:spPr>
      </p:pic>
      <p:pic>
        <p:nvPicPr>
          <p:cNvPr id="8" name="Image 7" descr="Une image contenant texte, nourriture, Restauration rapide, Snack&#10;&#10;Description générée automatiquement">
            <a:extLst>
              <a:ext uri="{FF2B5EF4-FFF2-40B4-BE49-F238E27FC236}">
                <a16:creationId xmlns:a16="http://schemas.microsoft.com/office/drawing/2014/main" id="{2FB23F35-0988-FC7D-D477-85C023E20E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451" y="836044"/>
            <a:ext cx="3843706" cy="519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990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Une image contenant texte, nourriture, Restauration rapide, menu&#10;&#10;Description générée automatiquement">
            <a:extLst>
              <a:ext uri="{FF2B5EF4-FFF2-40B4-BE49-F238E27FC236}">
                <a16:creationId xmlns:a16="http://schemas.microsoft.com/office/drawing/2014/main" id="{AECCEB6E-1ADB-ACAA-3A2E-D45FDEA45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49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stauration rapide, capture d’écran&#10;&#10;Description générée automatiquement">
            <a:extLst>
              <a:ext uri="{FF2B5EF4-FFF2-40B4-BE49-F238E27FC236}">
                <a16:creationId xmlns:a16="http://schemas.microsoft.com/office/drawing/2014/main" id="{F5830236-BE5F-A9E8-B6F2-4214CB5CA6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775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stauration rapide, repas&#10;&#10;Description générée automatiquement">
            <a:extLst>
              <a:ext uri="{FF2B5EF4-FFF2-40B4-BE49-F238E27FC236}">
                <a16:creationId xmlns:a16="http://schemas.microsoft.com/office/drawing/2014/main" id="{F060BC9B-6D53-B6D4-6592-6C49E7C1F6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33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stauration rapide, repas&#10;&#10;Description générée automatiquement">
            <a:extLst>
              <a:ext uri="{FF2B5EF4-FFF2-40B4-BE49-F238E27FC236}">
                <a16:creationId xmlns:a16="http://schemas.microsoft.com/office/drawing/2014/main" id="{CADCDBBB-2582-9BF2-F31B-9308FDD3B6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270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Groupe d’aliments, menu, salade&#10;&#10;Description générée automatiquement">
            <a:extLst>
              <a:ext uri="{FF2B5EF4-FFF2-40B4-BE49-F238E27FC236}">
                <a16:creationId xmlns:a16="http://schemas.microsoft.com/office/drawing/2014/main" id="{78BAE224-1BFA-13B5-2893-31BF2CB6ED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72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pas, Restauration rapide&#10;&#10;Description générée automatiquement">
            <a:extLst>
              <a:ext uri="{FF2B5EF4-FFF2-40B4-BE49-F238E27FC236}">
                <a16:creationId xmlns:a16="http://schemas.microsoft.com/office/drawing/2014/main" id="{74C46B60-3755-0FC9-A9AF-F8F3242ACC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806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Restauration rapide, Snack&#10;&#10;Description générée automatiquement">
            <a:extLst>
              <a:ext uri="{FF2B5EF4-FFF2-40B4-BE49-F238E27FC236}">
                <a16:creationId xmlns:a16="http://schemas.microsoft.com/office/drawing/2014/main" id="{1D65943E-9953-FEDE-9C8B-F7EC9A62EE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65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Groupe d’aliments, Restauration rapide&#10;&#10;Description générée automatiquement">
            <a:extLst>
              <a:ext uri="{FF2B5EF4-FFF2-40B4-BE49-F238E27FC236}">
                <a16:creationId xmlns:a16="http://schemas.microsoft.com/office/drawing/2014/main" id="{53218BF3-A40E-B03B-6E8B-81130CF0D8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02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4B2CA75-20A8-6256-1010-A078DE105A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GUIDES</a:t>
            </a:r>
            <a:endParaRPr lang="fr-FR" dirty="0"/>
          </a:p>
        </p:txBody>
      </p: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84D20A-6027-30E8-8FB7-CC26C26A9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80" y="3937376"/>
            <a:ext cx="1628240" cy="13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66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Restauration rapide, hamburger, menu&#10;&#10;Description générée automatiquement">
            <a:extLst>
              <a:ext uri="{FF2B5EF4-FFF2-40B4-BE49-F238E27FC236}">
                <a16:creationId xmlns:a16="http://schemas.microsoft.com/office/drawing/2014/main" id="{9E2ACD63-5539-5971-89C7-75444DCEB3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218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boisson, bouteille, Bouteille en verre&#10;&#10;Description générée automatiquement">
            <a:extLst>
              <a:ext uri="{FF2B5EF4-FFF2-40B4-BE49-F238E27FC236}">
                <a16:creationId xmlns:a16="http://schemas.microsoft.com/office/drawing/2014/main" id="{2F4BBE81-3E4A-4930-C9C7-594372AE39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08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Snack, nourriture&#10;&#10;Description générée automatiquement">
            <a:extLst>
              <a:ext uri="{FF2B5EF4-FFF2-40B4-BE49-F238E27FC236}">
                <a16:creationId xmlns:a16="http://schemas.microsoft.com/office/drawing/2014/main" id="{33EAE0BD-4C91-4B2E-81AA-BB2D1B400E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33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nourriture, capture d’écran, catalogue&#10;&#10;Description générée automatiquement">
            <a:extLst>
              <a:ext uri="{FF2B5EF4-FFF2-40B4-BE49-F238E27FC236}">
                <a16:creationId xmlns:a16="http://schemas.microsoft.com/office/drawing/2014/main" id="{F6A9B606-F88E-FE1D-1585-2543E25E47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881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 descr="Une image contenant texte, menu, nourriture, repas&#10;&#10;Description générée automatiquement">
            <a:extLst>
              <a:ext uri="{FF2B5EF4-FFF2-40B4-BE49-F238E27FC236}">
                <a16:creationId xmlns:a16="http://schemas.microsoft.com/office/drawing/2014/main" id="{D60EB6E7-49AC-1714-BA2B-7D591E2535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205" y="0"/>
            <a:ext cx="9793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7348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ruit, fraise, nourriture&#10;&#10;Description générée automatiquement">
            <a:extLst>
              <a:ext uri="{FF2B5EF4-FFF2-40B4-BE49-F238E27FC236}">
                <a16:creationId xmlns:a16="http://schemas.microsoft.com/office/drawing/2014/main" id="{449342D3-4FC9-6704-566F-0ED0967BE7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25" y="0"/>
            <a:ext cx="9796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08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939EB0-AB1A-8557-B208-A0209252EB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Axe </a:t>
            </a:r>
          </a:p>
          <a:p>
            <a:r>
              <a:rPr lang="fr-FR" dirty="0"/>
              <a:t>#foodboard</a:t>
            </a:r>
          </a:p>
        </p:txBody>
      </p: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6D1EAFF-06B3-9355-B71F-BF7262C14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80" y="3937376"/>
            <a:ext cx="1628240" cy="138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001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, boisson, repas&#10;&#10;Description générée automatiquement">
            <a:extLst>
              <a:ext uri="{FF2B5EF4-FFF2-40B4-BE49-F238E27FC236}">
                <a16:creationId xmlns:a16="http://schemas.microsoft.com/office/drawing/2014/main" id="{A8CCBBAD-9E86-F832-DFAE-ED180698D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75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, recette, vaisselle&#10;&#10;Description générée automatiquement">
            <a:extLst>
              <a:ext uri="{FF2B5EF4-FFF2-40B4-BE49-F238E27FC236}">
                <a16:creationId xmlns:a16="http://schemas.microsoft.com/office/drawing/2014/main" id="{339DC763-C1F7-920C-C312-DFEE744999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3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, Restauration rapide, hamburger&#10;&#10;Description générée automatiquement">
            <a:extLst>
              <a:ext uri="{FF2B5EF4-FFF2-40B4-BE49-F238E27FC236}">
                <a16:creationId xmlns:a16="http://schemas.microsoft.com/office/drawing/2014/main" id="{570CD250-E7F0-297B-F834-1365A0E908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62" y="0"/>
            <a:ext cx="4898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38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nourriture, boisson, repas&#10;&#10;Description générée automatiquement">
            <a:extLst>
              <a:ext uri="{FF2B5EF4-FFF2-40B4-BE49-F238E27FC236}">
                <a16:creationId xmlns:a16="http://schemas.microsoft.com/office/drawing/2014/main" id="{8DFB3613-74F3-3F32-8A22-AFDF1B71F1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0" y="883354"/>
            <a:ext cx="3742870" cy="5240336"/>
          </a:xfrm>
          <a:prstGeom prst="rect">
            <a:avLst/>
          </a:prstGeom>
        </p:spPr>
      </p:pic>
      <p:pic>
        <p:nvPicPr>
          <p:cNvPr id="6" name="Image 5" descr="Une image contenant texte, nourriture, recette, vaisselle&#10;&#10;Description générée automatiquement">
            <a:extLst>
              <a:ext uri="{FF2B5EF4-FFF2-40B4-BE49-F238E27FC236}">
                <a16:creationId xmlns:a16="http://schemas.microsoft.com/office/drawing/2014/main" id="{01EC92F8-4C7F-0611-C9A9-10589EA59B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5360" y="883354"/>
            <a:ext cx="3742870" cy="5240336"/>
          </a:xfrm>
          <a:prstGeom prst="rect">
            <a:avLst/>
          </a:prstGeom>
        </p:spPr>
      </p:pic>
      <p:pic>
        <p:nvPicPr>
          <p:cNvPr id="8" name="Image 7" descr="Une image contenant texte, nourriture, Restauration rapide, hamburger&#10;&#10;Description générée automatiquement">
            <a:extLst>
              <a:ext uri="{FF2B5EF4-FFF2-40B4-BE49-F238E27FC236}">
                <a16:creationId xmlns:a16="http://schemas.microsoft.com/office/drawing/2014/main" id="{58A5675C-140E-266D-CCEF-DB33F6D765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540" y="896492"/>
            <a:ext cx="3742870" cy="524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970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enu, Restauration rapide, nourriture&#10;&#10;Description générée automatiquement">
            <a:extLst>
              <a:ext uri="{FF2B5EF4-FFF2-40B4-BE49-F238E27FC236}">
                <a16:creationId xmlns:a16="http://schemas.microsoft.com/office/drawing/2014/main" id="{911BBC56-4CDD-B227-D2EF-0B4B14FA11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863" y="0"/>
            <a:ext cx="5070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55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Xx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D41D724-049B-2E9F-CDAD-38E9D9D6B4F8}"/>
              </a:ext>
            </a:extLst>
          </p:cNvPr>
          <p:cNvSpPr txBox="1"/>
          <p:nvPr/>
        </p:nvSpPr>
        <p:spPr>
          <a:xfrm>
            <a:off x="217249" y="1534157"/>
            <a:ext cx="4812608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kern="1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8BF136-5F00-A5BA-8787-6F6E69C80DEA}"/>
              </a:ext>
            </a:extLst>
          </p:cNvPr>
          <p:cNvSpPr/>
          <p:nvPr/>
        </p:nvSpPr>
        <p:spPr>
          <a:xfrm>
            <a:off x="0" y="0"/>
            <a:ext cx="1219847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pas, nourriture, menu&#10;&#10;Description générée automatiquement">
            <a:extLst>
              <a:ext uri="{FF2B5EF4-FFF2-40B4-BE49-F238E27FC236}">
                <a16:creationId xmlns:a16="http://schemas.microsoft.com/office/drawing/2014/main" id="{767DF558-7637-48E7-6142-E4B7C571ED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863" y="0"/>
            <a:ext cx="50702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157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AB53E67-630A-4E36-BD43-1A5B92DE9D0C}">
  <ds:schemaRefs>
    <ds:schemaRef ds:uri="http://purl.org/dc/elements/1.1/"/>
    <ds:schemaRef ds:uri="http://purl.org/dc/dcmitype/"/>
    <ds:schemaRef ds:uri="http://schemas.microsoft.com/office/2006/documentManagement/types"/>
    <ds:schemaRef ds:uri="5a62fb69-e930-4dda-a0bf-62704fd75c8c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037eb62e-2213-4ef9-8b1f-b7108b9efee9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Privilege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2318</TotalTime>
  <Words>72</Words>
  <Application>Microsoft Office PowerPoint</Application>
  <PresentationFormat>Grand écran</PresentationFormat>
  <Paragraphs>70</Paragraphs>
  <Slides>25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0" baseType="lpstr">
      <vt:lpstr>Arial</vt:lpstr>
      <vt:lpstr>Avenir Next LT Pro</vt:lpstr>
      <vt:lpstr>Avenir LT Std 45 Book</vt:lpstr>
      <vt:lpstr>CA Metro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107</cp:revision>
  <cp:lastPrinted>2024-01-09T15:20:58Z</cp:lastPrinted>
  <dcterms:created xsi:type="dcterms:W3CDTF">2020-11-12T08:20:59Z</dcterms:created>
  <dcterms:modified xsi:type="dcterms:W3CDTF">2024-09-27T09:59:47Z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  <property fmtid="{D5CDD505-2E9C-101B-9397-08002B2CF9AE}" pid="3" name="ClassificationContentMarkingHeaderText">
    <vt:lpwstr>Restricted, for internal users only!</vt:lpwstr>
  </property>
</Properties>
</file>