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5"/>
  </p:notesMasterIdLst>
  <p:sldIdLst>
    <p:sldId id="258" r:id="rId5"/>
    <p:sldId id="1913" r:id="rId6"/>
    <p:sldId id="2154" r:id="rId7"/>
    <p:sldId id="2168" r:id="rId8"/>
    <p:sldId id="2174" r:id="rId9"/>
    <p:sldId id="2176" r:id="rId10"/>
    <p:sldId id="2178" r:id="rId11"/>
    <p:sldId id="2177" r:id="rId12"/>
    <p:sldId id="2179" r:id="rId13"/>
    <p:sldId id="2180" r:id="rId14"/>
    <p:sldId id="2169" r:id="rId15"/>
    <p:sldId id="2172" r:id="rId16"/>
    <p:sldId id="2173" r:id="rId17"/>
    <p:sldId id="2182" r:id="rId18"/>
    <p:sldId id="2181" r:id="rId19"/>
    <p:sldId id="1916" r:id="rId20"/>
    <p:sldId id="2183" r:id="rId21"/>
    <p:sldId id="2155" r:id="rId22"/>
    <p:sldId id="2156" r:id="rId23"/>
    <p:sldId id="2157" r:id="rId24"/>
    <p:sldId id="2170" r:id="rId25"/>
    <p:sldId id="2158" r:id="rId26"/>
    <p:sldId id="2159" r:id="rId27"/>
    <p:sldId id="2160" r:id="rId28"/>
    <p:sldId id="2161" r:id="rId29"/>
    <p:sldId id="2162" r:id="rId30"/>
    <p:sldId id="2163" r:id="rId31"/>
    <p:sldId id="2164" r:id="rId32"/>
    <p:sldId id="2165" r:id="rId33"/>
    <p:sldId id="2171" r:id="rId34"/>
  </p:sldIdLst>
  <p:sldSz cx="12192000" cy="6858000"/>
  <p:notesSz cx="6797675" cy="9926638"/>
  <p:embeddedFontLst>
    <p:embeddedFont>
      <p:font typeface="Avenir Next LT Pro" panose="020B0504020202020204" pitchFamily="34" charset="0"/>
      <p:regular r:id="rId36"/>
      <p:bold r:id="rId37"/>
      <p:italic r:id="rId38"/>
      <p:boldItalic r:id="rId39"/>
    </p:embeddedFont>
    <p:embeddedFont>
      <p:font typeface="CA Metro" panose="020B0604020202020204" charset="0"/>
      <p:regular r:id="rId40"/>
      <p:bold r:id="rId4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5" autoAdjust="0"/>
    <p:restoredTop sz="88497" autoAdjust="0"/>
  </p:normalViewPr>
  <p:slideViewPr>
    <p:cSldViewPr snapToGrid="0">
      <p:cViewPr varScale="1">
        <p:scale>
          <a:sx n="73" d="100"/>
          <a:sy n="73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20" Type="http://schemas.openxmlformats.org/officeDocument/2006/relationships/slide" Target="slides/slide16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07/10/2024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89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760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558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28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45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63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93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869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41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073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4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92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44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20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658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52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3051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035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906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0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803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23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511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455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685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42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64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96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07.10.2024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g"/><Relationship Id="rId5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jp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jp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jp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jp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jp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jp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jp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jp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jp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jp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jp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450084"/>
            <a:ext cx="9419703" cy="2100345"/>
          </a:xfrm>
        </p:spPr>
        <p:txBody>
          <a:bodyPr/>
          <a:lstStyle/>
          <a:p>
            <a:r>
              <a:rPr lang="fr-FR" dirty="0"/>
              <a:t>PAC 2025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sandwich, hamburger&#10;&#10;Description générée automatiquement">
            <a:extLst>
              <a:ext uri="{FF2B5EF4-FFF2-40B4-BE49-F238E27FC236}">
                <a16:creationId xmlns:a16="http://schemas.microsoft.com/office/drawing/2014/main" id="{9D5EC364-1CDD-420E-9819-EBAD7DE0EB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527" y="893886"/>
            <a:ext cx="3734188" cy="5228180"/>
          </a:xfrm>
          <a:prstGeom prst="rect">
            <a:avLst/>
          </a:prstGeom>
        </p:spPr>
      </p:pic>
      <p:pic>
        <p:nvPicPr>
          <p:cNvPr id="8" name="Image 7" descr="Une image contenant texte, boisson, nourriture, repas&#10;&#10;Description générée automatiquement">
            <a:extLst>
              <a:ext uri="{FF2B5EF4-FFF2-40B4-BE49-F238E27FC236}">
                <a16:creationId xmlns:a16="http://schemas.microsoft.com/office/drawing/2014/main" id="{4CAFB67A-9E79-A684-31AB-9BC14D8A3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33" y="814910"/>
            <a:ext cx="3734188" cy="5228180"/>
          </a:xfrm>
          <a:prstGeom prst="rect">
            <a:avLst/>
          </a:prstGeom>
        </p:spPr>
      </p:pic>
      <p:pic>
        <p:nvPicPr>
          <p:cNvPr id="10" name="Image 9" descr="Une image contenant texte, nourriture, recette, vaisselle&#10;&#10;Description générée automatiquement">
            <a:extLst>
              <a:ext uri="{FF2B5EF4-FFF2-40B4-BE49-F238E27FC236}">
                <a16:creationId xmlns:a16="http://schemas.microsoft.com/office/drawing/2014/main" id="{AC4B2D38-B817-3515-4D89-5340EB5683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2355" y="834028"/>
            <a:ext cx="3734188" cy="522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066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pas, menu, nourriture&#10;&#10;Description générée automatiquement">
            <a:extLst>
              <a:ext uri="{FF2B5EF4-FFF2-40B4-BE49-F238E27FC236}">
                <a16:creationId xmlns:a16="http://schemas.microsoft.com/office/drawing/2014/main" id="{C52FCA32-7B34-2E77-EB11-5EBC1850F8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93" y="0"/>
            <a:ext cx="5066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55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nourriture, intérieur&#10;&#10;Description générée automatiquement">
            <a:extLst>
              <a:ext uri="{FF2B5EF4-FFF2-40B4-BE49-F238E27FC236}">
                <a16:creationId xmlns:a16="http://schemas.microsoft.com/office/drawing/2014/main" id="{002D9ACA-D243-A8B5-1E8B-84C0DD9656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93" y="0"/>
            <a:ext cx="5066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15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nourriture, Snack&#10;&#10;Description générée automatiquement">
            <a:extLst>
              <a:ext uri="{FF2B5EF4-FFF2-40B4-BE49-F238E27FC236}">
                <a16:creationId xmlns:a16="http://schemas.microsoft.com/office/drawing/2014/main" id="{391A7980-C1B8-091D-7BB2-9E4DAC8E6D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93" y="0"/>
            <a:ext cx="50662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12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nourriture, Snack&#10;&#10;Description générée automatiquement">
            <a:extLst>
              <a:ext uri="{FF2B5EF4-FFF2-40B4-BE49-F238E27FC236}">
                <a16:creationId xmlns:a16="http://schemas.microsoft.com/office/drawing/2014/main" id="{391A7980-C1B8-091D-7BB2-9E4DAC8E6D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368" y="1271752"/>
            <a:ext cx="3454383" cy="4676108"/>
          </a:xfrm>
          <a:prstGeom prst="rect">
            <a:avLst/>
          </a:prstGeom>
        </p:spPr>
      </p:pic>
      <p:pic>
        <p:nvPicPr>
          <p:cNvPr id="5" name="Image 4" descr="Une image contenant texte, menu, nourriture, intérieur&#10;&#10;Description générée automatiquement">
            <a:extLst>
              <a:ext uri="{FF2B5EF4-FFF2-40B4-BE49-F238E27FC236}">
                <a16:creationId xmlns:a16="http://schemas.microsoft.com/office/drawing/2014/main" id="{FC773273-ED02-C647-86DE-8E2C8B658A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63" y="1271752"/>
            <a:ext cx="3454383" cy="4676108"/>
          </a:xfrm>
          <a:prstGeom prst="rect">
            <a:avLst/>
          </a:prstGeom>
        </p:spPr>
      </p:pic>
      <p:pic>
        <p:nvPicPr>
          <p:cNvPr id="8" name="Image 7" descr="Une image contenant texte, repas, menu, nourriture&#10;&#10;Description générée automatiquement">
            <a:extLst>
              <a:ext uri="{FF2B5EF4-FFF2-40B4-BE49-F238E27FC236}">
                <a16:creationId xmlns:a16="http://schemas.microsoft.com/office/drawing/2014/main" id="{E44E10DA-B482-CC4B-A23B-042264F221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42" y="1271752"/>
            <a:ext cx="3454383" cy="467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5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menu, capture d’écran&#10;&#10;Description générée automatiquement">
            <a:extLst>
              <a:ext uri="{FF2B5EF4-FFF2-40B4-BE49-F238E27FC236}">
                <a16:creationId xmlns:a16="http://schemas.microsoft.com/office/drawing/2014/main" id="{7D277A47-9EDB-8326-B414-8EB678C64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97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menu, capture d’écran&#10;&#10;Description générée automatiquement">
            <a:extLst>
              <a:ext uri="{FF2B5EF4-FFF2-40B4-BE49-F238E27FC236}">
                <a16:creationId xmlns:a16="http://schemas.microsoft.com/office/drawing/2014/main" id="{CC10A234-47AA-7FA7-D32B-D901D01B44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49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menu, Restauration rapide, capture d’écran&#10;&#10;Description générée automatiquement">
            <a:extLst>
              <a:ext uri="{FF2B5EF4-FFF2-40B4-BE49-F238E27FC236}">
                <a16:creationId xmlns:a16="http://schemas.microsoft.com/office/drawing/2014/main" id="{F2D05C9C-83C9-7ECD-4553-B546A0413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7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capture d’écran&#10;&#10;Description générée automatiquement">
            <a:extLst>
              <a:ext uri="{FF2B5EF4-FFF2-40B4-BE49-F238E27FC236}">
                <a16:creationId xmlns:a16="http://schemas.microsoft.com/office/drawing/2014/main" id="{F5830236-BE5F-A9E8-B6F2-4214CB5CA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75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F060BC9B-6D53-B6D4-6592-6C49E7C1F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3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GUIDES</a:t>
            </a:r>
            <a:endParaRPr lang="fr-FR" dirty="0"/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66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CADCDBBB-2582-9BF2-F31B-9308FDD3B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70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Groupe d’aliments, menu, salade&#10;&#10;Description générée automatiquement">
            <a:extLst>
              <a:ext uri="{FF2B5EF4-FFF2-40B4-BE49-F238E27FC236}">
                <a16:creationId xmlns:a16="http://schemas.microsoft.com/office/drawing/2014/main" id="{78BAE224-1BFA-13B5-2893-31BF2CB6ED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7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pas, Restauration rapide&#10;&#10;Description générée automatiquement">
            <a:extLst>
              <a:ext uri="{FF2B5EF4-FFF2-40B4-BE49-F238E27FC236}">
                <a16:creationId xmlns:a16="http://schemas.microsoft.com/office/drawing/2014/main" id="{74C46B60-3755-0FC9-A9AF-F8F3242ACC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06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Snack&#10;&#10;Description générée automatiquement">
            <a:extLst>
              <a:ext uri="{FF2B5EF4-FFF2-40B4-BE49-F238E27FC236}">
                <a16:creationId xmlns:a16="http://schemas.microsoft.com/office/drawing/2014/main" id="{1D65943E-9953-FEDE-9C8B-F7EC9A62E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65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Groupe d’aliments, Restauration rapide&#10;&#10;Description générée automatiquement">
            <a:extLst>
              <a:ext uri="{FF2B5EF4-FFF2-40B4-BE49-F238E27FC236}">
                <a16:creationId xmlns:a16="http://schemas.microsoft.com/office/drawing/2014/main" id="{53218BF3-A40E-B03B-6E8B-81130CF0D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02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Restauration rapide, hamburger, menu&#10;&#10;Description générée automatiquement">
            <a:extLst>
              <a:ext uri="{FF2B5EF4-FFF2-40B4-BE49-F238E27FC236}">
                <a16:creationId xmlns:a16="http://schemas.microsoft.com/office/drawing/2014/main" id="{9E2ACD63-5539-5971-89C7-75444DCEB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21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boisson, bouteille, Bouteille en verre&#10;&#10;Description générée automatiquement">
            <a:extLst>
              <a:ext uri="{FF2B5EF4-FFF2-40B4-BE49-F238E27FC236}">
                <a16:creationId xmlns:a16="http://schemas.microsoft.com/office/drawing/2014/main" id="{2F4BBE81-3E4A-4930-C9C7-594372AE3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88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Snack, nourriture&#10;&#10;Description générée automatiquement">
            <a:extLst>
              <a:ext uri="{FF2B5EF4-FFF2-40B4-BE49-F238E27FC236}">
                <a16:creationId xmlns:a16="http://schemas.microsoft.com/office/drawing/2014/main" id="{33EAE0BD-4C91-4B2E-81AA-BB2D1B400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339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nourriture, capture d’écran, catalogue&#10;&#10;Description générée automatiquement">
            <a:extLst>
              <a:ext uri="{FF2B5EF4-FFF2-40B4-BE49-F238E27FC236}">
                <a16:creationId xmlns:a16="http://schemas.microsoft.com/office/drawing/2014/main" id="{F6A9B606-F88E-FE1D-1585-2543E25E47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817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nourriture, repas&#10;&#10;Description générée automatiquement">
            <a:extLst>
              <a:ext uri="{FF2B5EF4-FFF2-40B4-BE49-F238E27FC236}">
                <a16:creationId xmlns:a16="http://schemas.microsoft.com/office/drawing/2014/main" id="{D60EB6E7-49AC-1714-BA2B-7D591E253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3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939EB0-AB1A-8557-B208-A0209252EB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Axe </a:t>
            </a:r>
          </a:p>
          <a:p>
            <a:r>
              <a:rPr lang="fr-FR" dirty="0"/>
              <a:t>#foodboard</a:t>
            </a:r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6D1EAFF-06B3-9355-B71F-BF7262C14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01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fraise, nourriture&#10;&#10;Description générée automatiquement">
            <a:extLst>
              <a:ext uri="{FF2B5EF4-FFF2-40B4-BE49-F238E27FC236}">
                <a16:creationId xmlns:a16="http://schemas.microsoft.com/office/drawing/2014/main" id="{449342D3-4FC9-6704-566F-0ED0967BE7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0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nourriture, boisson, repas&#10;&#10;Description générée automatiquement">
            <a:extLst>
              <a:ext uri="{FF2B5EF4-FFF2-40B4-BE49-F238E27FC236}">
                <a16:creationId xmlns:a16="http://schemas.microsoft.com/office/drawing/2014/main" id="{0A9B4E69-7089-EA8E-A836-4501FCE64E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38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boisson, nourriture, repas&#10;&#10;Description générée automatiquement">
            <a:extLst>
              <a:ext uri="{FF2B5EF4-FFF2-40B4-BE49-F238E27FC236}">
                <a16:creationId xmlns:a16="http://schemas.microsoft.com/office/drawing/2014/main" id="{621D20F9-AF4D-EEAB-98BB-549968DB0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970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recette, vaisselle&#10;&#10;Description générée automatiquement">
            <a:extLst>
              <a:ext uri="{FF2B5EF4-FFF2-40B4-BE49-F238E27FC236}">
                <a16:creationId xmlns:a16="http://schemas.microsoft.com/office/drawing/2014/main" id="{8C3B59B4-174C-74C4-EFE3-B8059D42A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01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recette, vaisselle&#10;&#10;Description générée automatiquement">
            <a:extLst>
              <a:ext uri="{FF2B5EF4-FFF2-40B4-BE49-F238E27FC236}">
                <a16:creationId xmlns:a16="http://schemas.microsoft.com/office/drawing/2014/main" id="{6D84EBB4-3953-2E6F-E278-2FC83208C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4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sandwich, hamburger&#10;&#10;Description générée automatiquement">
            <a:extLst>
              <a:ext uri="{FF2B5EF4-FFF2-40B4-BE49-F238E27FC236}">
                <a16:creationId xmlns:a16="http://schemas.microsoft.com/office/drawing/2014/main" id="{3F8B4742-5F0B-D1E1-A466-E33DD610CE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86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sandwich, hamburger&#10;&#10;Description générée automatiquement">
            <a:extLst>
              <a:ext uri="{FF2B5EF4-FFF2-40B4-BE49-F238E27FC236}">
                <a16:creationId xmlns:a16="http://schemas.microsoft.com/office/drawing/2014/main" id="{9D5EC364-1CDD-420E-9819-EBAD7DE0EB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021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2813</TotalTime>
  <Words>87</Words>
  <Application>Microsoft Office PowerPoint</Application>
  <PresentationFormat>Grand écran</PresentationFormat>
  <Paragraphs>85</Paragraphs>
  <Slides>30</Slides>
  <Notes>27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5" baseType="lpstr">
      <vt:lpstr>Arial</vt:lpstr>
      <vt:lpstr>CA Metro</vt:lpstr>
      <vt:lpstr>Avenir Next LT Pro</vt:lpstr>
      <vt:lpstr>Avenir LT Std 45 Book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114</cp:revision>
  <cp:lastPrinted>2024-01-09T15:20:58Z</cp:lastPrinted>
  <dcterms:created xsi:type="dcterms:W3CDTF">2020-11-12T08:20:59Z</dcterms:created>
  <dcterms:modified xsi:type="dcterms:W3CDTF">2024-10-07T14:40:45Z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