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"/>
  </p:notesMasterIdLst>
  <p:sldIdLst>
    <p:sldId id="257" r:id="rId2"/>
    <p:sldId id="2147479869" r:id="rId3"/>
    <p:sldId id="2147479853" r:id="rId4"/>
  </p:sldIdLst>
  <p:sldSz cx="12192000" cy="6858000"/>
  <p:notesSz cx="9906000" cy="14335125"/>
  <p:embeddedFontLst>
    <p:embeddedFont>
      <p:font typeface="Avenir Next LT Pro" panose="020B0504020202020204" pitchFamily="34" charset="0"/>
      <p:regular r:id="rId6"/>
      <p:bold r:id="rId7"/>
      <p:italic r:id="rId8"/>
      <p:boldItalic r:id="rId9"/>
    </p:embeddedFont>
    <p:embeddedFont>
      <p:font typeface="Georgia" panose="02040502050405020303" pitchFamily="18" charset="0"/>
      <p:regular r:id="rId10"/>
      <p:bold r:id="rId11"/>
      <p:italic r:id="rId12"/>
      <p:boldItalic r:id="rId13"/>
    </p:embeddedFont>
    <p:embeddedFont>
      <p:font typeface="Tahoma" panose="020B0604030504040204" pitchFamily="34" charset="0"/>
      <p:regular r:id="rId14"/>
      <p:bold r:id="rId1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237756"/>
    <a:srgbClr val="FBEC13"/>
    <a:srgbClr val="000000"/>
    <a:srgbClr val="FFFFFF"/>
    <a:srgbClr val="EDE8E3"/>
    <a:srgbClr val="A27F4A"/>
    <a:srgbClr val="DAA478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10/07/2024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FE3170-B97F-39BF-EC88-03A1CDB4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2129011"/>
            <a:ext cx="11591925" cy="529544"/>
          </a:xfrm>
        </p:spPr>
        <p:txBody>
          <a:bodyPr>
            <a:noAutofit/>
          </a:bodyPr>
          <a:lstStyle/>
          <a:p>
            <a:pPr algn="l"/>
            <a:r>
              <a:rPr lang="fr-FR" sz="5400" dirty="0"/>
              <a:t>P</a:t>
            </a:r>
            <a:r>
              <a:rPr lang="fr-FR" sz="5400" b="1" dirty="0"/>
              <a:t>odcast </a:t>
            </a:r>
            <a:r>
              <a:rPr lang="fr-FR" sz="5400" dirty="0"/>
              <a:t>M</a:t>
            </a:r>
            <a:r>
              <a:rPr lang="fr-FR" sz="5400" b="1" dirty="0"/>
              <a:t>atch</a:t>
            </a:r>
            <a:br>
              <a:rPr lang="fr-FR" sz="5400" b="1" dirty="0"/>
            </a:br>
            <a:r>
              <a:rPr lang="fr-FR" sz="5400" b="1" dirty="0"/>
              <a:t>« Tout </a:t>
            </a:r>
            <a:r>
              <a:rPr lang="fr-FR" sz="5400" b="1" dirty="0" err="1"/>
              <a:t>sainplement</a:t>
            </a:r>
            <a:r>
              <a:rPr lang="fr-FR" sz="5400" b="1" dirty="0"/>
              <a:t>»</a:t>
            </a:r>
            <a:br>
              <a:rPr lang="fr-FR" sz="5400" dirty="0"/>
            </a:b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587593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</a:t>
            </a:r>
            <a:r>
              <a:rPr lang="fr-FR" sz="3200" b="1" dirty="0" err="1"/>
              <a:t>sainplement</a:t>
            </a:r>
            <a:r>
              <a:rPr lang="fr-FR" sz="3200" b="1" dirty="0"/>
              <a:t>»  Nouvelle identité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FB18C7-6C64-CE6D-4D13-3759F939A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13" y="4010206"/>
            <a:ext cx="2610939" cy="2610939"/>
          </a:xfrm>
          <a:prstGeom prst="rect">
            <a:avLst/>
          </a:prstGeom>
        </p:spPr>
      </p:pic>
      <p:pic>
        <p:nvPicPr>
          <p:cNvPr id="7" name="Image 6" descr="Une image contenant Visage humain, habits, texte, sourire&#10;&#10;Description générée automatiquement">
            <a:extLst>
              <a:ext uri="{FF2B5EF4-FFF2-40B4-BE49-F238E27FC236}">
                <a16:creationId xmlns:a16="http://schemas.microsoft.com/office/drawing/2014/main" id="{3B5DDDCE-DFC8-878D-D93F-3FD3097B8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413" y="1477733"/>
            <a:ext cx="4259308" cy="23958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2D29172-4001-332B-33F0-00E18156B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45" y="1477733"/>
            <a:ext cx="4441648" cy="417413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C9C9338-C362-764B-68B9-B5749DE898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413"/>
          <a:stretch/>
        </p:blipFill>
        <p:spPr>
          <a:xfrm>
            <a:off x="8127683" y="4010206"/>
            <a:ext cx="1443038" cy="26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36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587593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</a:t>
            </a:r>
            <a:r>
              <a:rPr lang="fr-FR" sz="3200" b="1" dirty="0" err="1"/>
              <a:t>sainplement</a:t>
            </a:r>
            <a:r>
              <a:rPr lang="fr-FR" sz="3200" b="1" dirty="0"/>
              <a:t>»  Nouvelle identité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2" name="MATCH_PODCAST_PAULINE(Sous-titres)">
            <a:hlinkClick r:id="" action="ppaction://media"/>
            <a:extLst>
              <a:ext uri="{FF2B5EF4-FFF2-40B4-BE49-F238E27FC236}">
                <a16:creationId xmlns:a16="http://schemas.microsoft.com/office/drawing/2014/main" id="{3CD8520B-C7CE-4795-477B-9E5F006AF85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0691" y="1743401"/>
            <a:ext cx="2546441" cy="4527006"/>
          </a:xfrm>
          <a:prstGeom prst="rect">
            <a:avLst/>
          </a:prstGeom>
        </p:spPr>
      </p:pic>
      <p:pic>
        <p:nvPicPr>
          <p:cNvPr id="4" name="E2326A0D">
            <a:hlinkClick r:id="" action="ppaction://media"/>
            <a:extLst>
              <a:ext uri="{FF2B5EF4-FFF2-40B4-BE49-F238E27FC236}">
                <a16:creationId xmlns:a16="http://schemas.microsoft.com/office/drawing/2014/main" id="{9A6FA663-77EF-02CB-0775-6D6104EC828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14410" y="1743399"/>
            <a:ext cx="2546441" cy="452700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D81C392-DAF9-8506-2FB5-17C843B47019}"/>
              </a:ext>
            </a:extLst>
          </p:cNvPr>
          <p:cNvSpPr txBox="1"/>
          <p:nvPr/>
        </p:nvSpPr>
        <p:spPr>
          <a:xfrm>
            <a:off x="5714410" y="1374067"/>
            <a:ext cx="2124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Vidéo Teaser Ep 1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C9666E-71A4-D811-9005-F6D4B94F4ECF}"/>
              </a:ext>
            </a:extLst>
          </p:cNvPr>
          <p:cNvSpPr txBox="1"/>
          <p:nvPr/>
        </p:nvSpPr>
        <p:spPr>
          <a:xfrm>
            <a:off x="2260691" y="1374067"/>
            <a:ext cx="2352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Vidéo Teaser Pauline</a:t>
            </a:r>
          </a:p>
        </p:txBody>
      </p:sp>
    </p:spTree>
    <p:extLst>
      <p:ext uri="{BB962C8B-B14F-4D97-AF65-F5344CB8AC3E}">
        <p14:creationId xmlns:p14="http://schemas.microsoft.com/office/powerpoint/2010/main" val="20433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13194</TotalTime>
  <Words>35</Words>
  <Application>Microsoft Office PowerPoint</Application>
  <PresentationFormat>Grand écran</PresentationFormat>
  <Paragraphs>5</Paragraphs>
  <Slides>3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Calibri</vt:lpstr>
      <vt:lpstr>Tahoma</vt:lpstr>
      <vt:lpstr>Police système Courant</vt:lpstr>
      <vt:lpstr>Wingdings</vt:lpstr>
      <vt:lpstr>Georgia</vt:lpstr>
      <vt:lpstr>Avenir Next LT Pro</vt:lpstr>
      <vt:lpstr>1_Thème LNB</vt:lpstr>
      <vt:lpstr>Podcast Match « Tout sainplement» </vt:lpstr>
      <vt:lpstr>Podcast Match « Tout sainplement»  Nouvelle identité </vt:lpstr>
      <vt:lpstr>Podcast Match « Tout sainplement»  Nouvelle identité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118</cp:revision>
  <cp:lastPrinted>2022-07-05T07:32:58Z</cp:lastPrinted>
  <dcterms:created xsi:type="dcterms:W3CDTF">2023-04-17T13:19:25Z</dcterms:created>
  <dcterms:modified xsi:type="dcterms:W3CDTF">2024-07-10T07:42:29Z</dcterms:modified>
  <cp:category/>
</cp:coreProperties>
</file>