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73"/>
  </p:notesMasterIdLst>
  <p:sldIdLst>
    <p:sldId id="285" r:id="rId2"/>
    <p:sldId id="1648" r:id="rId3"/>
    <p:sldId id="2016" r:id="rId4"/>
    <p:sldId id="1952" r:id="rId5"/>
    <p:sldId id="2017" r:id="rId6"/>
    <p:sldId id="2007" r:id="rId7"/>
    <p:sldId id="2010" r:id="rId8"/>
    <p:sldId id="2013" r:id="rId9"/>
    <p:sldId id="2012" r:id="rId10"/>
    <p:sldId id="2011" r:id="rId11"/>
    <p:sldId id="2008" r:id="rId12"/>
    <p:sldId id="2009" r:id="rId13"/>
    <p:sldId id="2018" r:id="rId14"/>
    <p:sldId id="2006" r:id="rId15"/>
    <p:sldId id="1957" r:id="rId16"/>
    <p:sldId id="1956" r:id="rId17"/>
    <p:sldId id="2019" r:id="rId18"/>
    <p:sldId id="2020" r:id="rId19"/>
    <p:sldId id="2021" r:id="rId20"/>
    <p:sldId id="1972" r:id="rId21"/>
    <p:sldId id="1973" r:id="rId22"/>
    <p:sldId id="1989" r:id="rId23"/>
    <p:sldId id="1987" r:id="rId24"/>
    <p:sldId id="1990" r:id="rId25"/>
    <p:sldId id="2023" r:id="rId26"/>
    <p:sldId id="2024" r:id="rId27"/>
    <p:sldId id="1995" r:id="rId28"/>
    <p:sldId id="1997" r:id="rId29"/>
    <p:sldId id="1998" r:id="rId30"/>
    <p:sldId id="1996" r:id="rId31"/>
    <p:sldId id="2022" r:id="rId32"/>
    <p:sldId id="1974" r:id="rId33"/>
    <p:sldId id="1975" r:id="rId34"/>
    <p:sldId id="1976" r:id="rId35"/>
    <p:sldId id="1977" r:id="rId36"/>
    <p:sldId id="1978" r:id="rId37"/>
    <p:sldId id="1979" r:id="rId38"/>
    <p:sldId id="1986" r:id="rId39"/>
    <p:sldId id="1971" r:id="rId40"/>
    <p:sldId id="1992" r:id="rId41"/>
    <p:sldId id="1993" r:id="rId42"/>
    <p:sldId id="1991" r:id="rId43"/>
    <p:sldId id="1969" r:id="rId44"/>
    <p:sldId id="1970" r:id="rId45"/>
    <p:sldId id="1958" r:id="rId46"/>
    <p:sldId id="1980" r:id="rId47"/>
    <p:sldId id="1981" r:id="rId48"/>
    <p:sldId id="1982" r:id="rId49"/>
    <p:sldId id="1983" r:id="rId50"/>
    <p:sldId id="1984" r:id="rId51"/>
    <p:sldId id="1985" r:id="rId52"/>
    <p:sldId id="1966" r:id="rId53"/>
    <p:sldId id="1968" r:id="rId54"/>
    <p:sldId id="1967" r:id="rId55"/>
    <p:sldId id="2025" r:id="rId56"/>
    <p:sldId id="1999" r:id="rId57"/>
    <p:sldId id="2026" r:id="rId58"/>
    <p:sldId id="2000" r:id="rId59"/>
    <p:sldId id="2001" r:id="rId60"/>
    <p:sldId id="2002" r:id="rId61"/>
    <p:sldId id="2003" r:id="rId62"/>
    <p:sldId id="2004" r:id="rId63"/>
    <p:sldId id="2005" r:id="rId64"/>
    <p:sldId id="2027" r:id="rId65"/>
    <p:sldId id="1994" r:id="rId66"/>
    <p:sldId id="1959" r:id="rId67"/>
    <p:sldId id="1960" r:id="rId68"/>
    <p:sldId id="1961" r:id="rId69"/>
    <p:sldId id="1962" r:id="rId70"/>
    <p:sldId id="1963" r:id="rId71"/>
    <p:sldId id="1964" r:id="rId72"/>
  </p:sldIdLst>
  <p:sldSz cx="12192000" cy="6858000"/>
  <p:notesSz cx="6858000" cy="9144000"/>
  <p:embeddedFontLst>
    <p:embeddedFont>
      <p:font typeface="Avenir Next LT Pro" panose="020B0504020202020204" pitchFamily="34" charset="0"/>
      <p:regular r:id="rId74"/>
      <p:bold r:id="rId75"/>
      <p:italic r:id="rId76"/>
      <p:boldItalic r:id="rId77"/>
    </p:embeddedFont>
    <p:embeddedFont>
      <p:font typeface="Calibri" panose="020F0502020204030204" pitchFamily="34" charset="0"/>
      <p:regular r:id="rId78"/>
      <p:bold r:id="rId79"/>
      <p:italic r:id="rId80"/>
      <p:boldItalic r:id="rId81"/>
    </p:embeddedFont>
    <p:embeddedFont>
      <p:font typeface="Helvetica" panose="020B0604020202020204" pitchFamily="34" charset="0"/>
      <p:regular r:id="rId82"/>
      <p:bold r:id="rId83"/>
      <p:italic r:id="rId84"/>
      <p:boldItalic r:id="rId8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CC6"/>
    <a:srgbClr val="A93168"/>
    <a:srgbClr val="000000"/>
    <a:srgbClr val="F39112"/>
    <a:srgbClr val="F79646"/>
    <a:srgbClr val="FFE500"/>
    <a:srgbClr val="FFFFFF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E1275D-C9B8-4A38-9F38-73E1EF5BE243}" v="185" dt="2023-03-23T14:39:20.0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850" autoAdjust="0"/>
  </p:normalViewPr>
  <p:slideViewPr>
    <p:cSldViewPr snapToGrid="0">
      <p:cViewPr varScale="1">
        <p:scale>
          <a:sx n="68" d="100"/>
          <a:sy n="68" d="100"/>
        </p:scale>
        <p:origin x="6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1.fntdata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5" Type="http://schemas.openxmlformats.org/officeDocument/2006/relationships/slide" Target="slides/slide4.xml"/><Relationship Id="rId90" Type="http://schemas.microsoft.com/office/2016/11/relationships/changesInfo" Target="changesInfos/changesInfo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theme" Target="theme/theme1.xml"/><Relationship Id="rId9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e Alario" userId="89ebcabbf4aa8d85" providerId="LiveId" clId="{487AF94A-E3A5-4AD2-8A6B-0F5DE48A0EAF}"/>
    <pc:docChg chg="custSel modSld">
      <pc:chgData name="Aude Alario" userId="89ebcabbf4aa8d85" providerId="LiveId" clId="{487AF94A-E3A5-4AD2-8A6B-0F5DE48A0EAF}" dt="2023-03-23T15:03:50.296" v="0" actId="313"/>
      <pc:docMkLst>
        <pc:docMk/>
      </pc:docMkLst>
      <pc:sldChg chg="modSp mod">
        <pc:chgData name="Aude Alario" userId="89ebcabbf4aa8d85" providerId="LiveId" clId="{487AF94A-E3A5-4AD2-8A6B-0F5DE48A0EAF}" dt="2023-03-23T15:03:50.296" v="0" actId="313"/>
        <pc:sldMkLst>
          <pc:docMk/>
          <pc:sldMk cId="4101228012" sldId="1648"/>
        </pc:sldMkLst>
        <pc:spChg chg="mod">
          <ac:chgData name="Aude Alario" userId="89ebcabbf4aa8d85" providerId="LiveId" clId="{487AF94A-E3A5-4AD2-8A6B-0F5DE48A0EAF}" dt="2023-03-23T15:03:50.296" v="0" actId="313"/>
          <ac:spMkLst>
            <pc:docMk/>
            <pc:sldMk cId="4101228012" sldId="1648"/>
            <ac:spMk id="2" creationId="{226F6FC3-ED39-13A2-7968-218AA35FD5F5}"/>
          </ac:spMkLst>
        </pc:spChg>
      </pc:sldChg>
    </pc:docChg>
  </pc:docChgLst>
  <pc:docChgLst>
    <pc:chgData name="Aude Alario" userId="89ebcabbf4aa8d85" providerId="LiveId" clId="{52E1275D-C9B8-4A38-9F38-73E1EF5BE243}"/>
    <pc:docChg chg="undo custSel addSld delSld modSld sldOrd modMainMaster">
      <pc:chgData name="Aude Alario" userId="89ebcabbf4aa8d85" providerId="LiveId" clId="{52E1275D-C9B8-4A38-9F38-73E1EF5BE243}" dt="2023-03-23T14:39:43.421" v="4772" actId="1076"/>
      <pc:docMkLst>
        <pc:docMk/>
      </pc:docMkLst>
      <pc:sldChg chg="del">
        <pc:chgData name="Aude Alario" userId="89ebcabbf4aa8d85" providerId="LiveId" clId="{52E1275D-C9B8-4A38-9F38-73E1EF5BE243}" dt="2023-03-22T18:15:43.213" v="22" actId="47"/>
        <pc:sldMkLst>
          <pc:docMk/>
          <pc:sldMk cId="1158144911" sldId="272"/>
        </pc:sldMkLst>
      </pc:sldChg>
      <pc:sldChg chg="modSp mod ord">
        <pc:chgData name="Aude Alario" userId="89ebcabbf4aa8d85" providerId="LiveId" clId="{52E1275D-C9B8-4A38-9F38-73E1EF5BE243}" dt="2023-03-22T19:32:31.269" v="495" actId="1036"/>
        <pc:sldMkLst>
          <pc:docMk/>
          <pc:sldMk cId="3671082139" sldId="285"/>
        </pc:sldMkLst>
        <pc:spChg chg="mod">
          <ac:chgData name="Aude Alario" userId="89ebcabbf4aa8d85" providerId="LiveId" clId="{52E1275D-C9B8-4A38-9F38-73E1EF5BE243}" dt="2023-03-22T19:32:31.269" v="495" actId="1036"/>
          <ac:spMkLst>
            <pc:docMk/>
            <pc:sldMk cId="3671082139" sldId="285"/>
            <ac:spMk id="10" creationId="{B8669110-2C67-4CDC-A2B0-78C0F320C1B2}"/>
          </ac:spMkLst>
        </pc:spChg>
      </pc:sldChg>
      <pc:sldChg chg="addSp delSp modSp add del mod modNotesTx">
        <pc:chgData name="Aude Alario" userId="89ebcabbf4aa8d85" providerId="LiveId" clId="{52E1275D-C9B8-4A38-9F38-73E1EF5BE243}" dt="2023-03-22T22:38:05.279" v="4652" actId="20577"/>
        <pc:sldMkLst>
          <pc:docMk/>
          <pc:sldMk cId="4101228012" sldId="1648"/>
        </pc:sldMkLst>
        <pc:spChg chg="mod">
          <ac:chgData name="Aude Alario" userId="89ebcabbf4aa8d85" providerId="LiveId" clId="{52E1275D-C9B8-4A38-9F38-73E1EF5BE243}" dt="2023-03-22T22:38:05.279" v="4652" actId="20577"/>
          <ac:spMkLst>
            <pc:docMk/>
            <pc:sldMk cId="4101228012" sldId="1648"/>
            <ac:spMk id="2" creationId="{226F6FC3-ED39-13A2-7968-218AA35FD5F5}"/>
          </ac:spMkLst>
        </pc:spChg>
        <pc:spChg chg="add mod">
          <ac:chgData name="Aude Alario" userId="89ebcabbf4aa8d85" providerId="LiveId" clId="{52E1275D-C9B8-4A38-9F38-73E1EF5BE243}" dt="2023-03-22T22:37:32.850" v="4640" actId="20577"/>
          <ac:spMkLst>
            <pc:docMk/>
            <pc:sldMk cId="4101228012" sldId="1648"/>
            <ac:spMk id="3" creationId="{3175D9B6-3893-E71C-92BE-B7B5D451E38E}"/>
          </ac:spMkLst>
        </pc:spChg>
        <pc:spChg chg="del">
          <ac:chgData name="Aude Alario" userId="89ebcabbf4aa8d85" providerId="LiveId" clId="{52E1275D-C9B8-4A38-9F38-73E1EF5BE243}" dt="2023-03-22T18:15:39.785" v="21" actId="478"/>
          <ac:spMkLst>
            <pc:docMk/>
            <pc:sldMk cId="4101228012" sldId="1648"/>
            <ac:spMk id="7" creationId="{CBCA52E5-C349-1FAA-02BB-022B7AF63934}"/>
          </ac:spMkLst>
        </pc:spChg>
      </pc:sldChg>
      <pc:sldChg chg="del">
        <pc:chgData name="Aude Alario" userId="89ebcabbf4aa8d85" providerId="LiveId" clId="{52E1275D-C9B8-4A38-9F38-73E1EF5BE243}" dt="2023-03-22T19:35:37.207" v="537" actId="47"/>
        <pc:sldMkLst>
          <pc:docMk/>
          <pc:sldMk cId="1720081084" sldId="1852"/>
        </pc:sldMkLst>
      </pc:sldChg>
      <pc:sldChg chg="del ord">
        <pc:chgData name="Aude Alario" userId="89ebcabbf4aa8d85" providerId="LiveId" clId="{52E1275D-C9B8-4A38-9F38-73E1EF5BE243}" dt="2023-03-22T22:31:05.658" v="3811" actId="47"/>
        <pc:sldMkLst>
          <pc:docMk/>
          <pc:sldMk cId="2655436694" sldId="1907"/>
        </pc:sldMkLst>
      </pc:sldChg>
      <pc:sldChg chg="del">
        <pc:chgData name="Aude Alario" userId="89ebcabbf4aa8d85" providerId="LiveId" clId="{52E1275D-C9B8-4A38-9F38-73E1EF5BE243}" dt="2023-03-22T18:06:11.902" v="7" actId="47"/>
        <pc:sldMkLst>
          <pc:docMk/>
          <pc:sldMk cId="2813149105" sldId="1927"/>
        </pc:sldMkLst>
      </pc:sldChg>
      <pc:sldChg chg="del">
        <pc:chgData name="Aude Alario" userId="89ebcabbf4aa8d85" providerId="LiveId" clId="{52E1275D-C9B8-4A38-9F38-73E1EF5BE243}" dt="2023-03-22T18:06:07.283" v="2" actId="47"/>
        <pc:sldMkLst>
          <pc:docMk/>
          <pc:sldMk cId="1227456066" sldId="1928"/>
        </pc:sldMkLst>
      </pc:sldChg>
      <pc:sldChg chg="del">
        <pc:chgData name="Aude Alario" userId="89ebcabbf4aa8d85" providerId="LiveId" clId="{52E1275D-C9B8-4A38-9F38-73E1EF5BE243}" dt="2023-03-22T18:06:06.375" v="1" actId="47"/>
        <pc:sldMkLst>
          <pc:docMk/>
          <pc:sldMk cId="1272039066" sldId="1929"/>
        </pc:sldMkLst>
      </pc:sldChg>
      <pc:sldChg chg="del">
        <pc:chgData name="Aude Alario" userId="89ebcabbf4aa8d85" providerId="LiveId" clId="{52E1275D-C9B8-4A38-9F38-73E1EF5BE243}" dt="2023-03-22T18:06:05.254" v="0" actId="47"/>
        <pc:sldMkLst>
          <pc:docMk/>
          <pc:sldMk cId="3524524585" sldId="1935"/>
        </pc:sldMkLst>
      </pc:sldChg>
      <pc:sldChg chg="del">
        <pc:chgData name="Aude Alario" userId="89ebcabbf4aa8d85" providerId="LiveId" clId="{52E1275D-C9B8-4A38-9F38-73E1EF5BE243}" dt="2023-03-22T18:06:08.284" v="3" actId="47"/>
        <pc:sldMkLst>
          <pc:docMk/>
          <pc:sldMk cId="1052213948" sldId="1946"/>
        </pc:sldMkLst>
      </pc:sldChg>
      <pc:sldChg chg="del modNotesTx">
        <pc:chgData name="Aude Alario" userId="89ebcabbf4aa8d85" providerId="LiveId" clId="{52E1275D-C9B8-4A38-9F38-73E1EF5BE243}" dt="2023-03-22T22:31:06.056" v="3812" actId="47"/>
        <pc:sldMkLst>
          <pc:docMk/>
          <pc:sldMk cId="2917980106" sldId="1948"/>
        </pc:sldMkLst>
      </pc:sldChg>
      <pc:sldChg chg="del">
        <pc:chgData name="Aude Alario" userId="89ebcabbf4aa8d85" providerId="LiveId" clId="{52E1275D-C9B8-4A38-9F38-73E1EF5BE243}" dt="2023-03-22T19:35:41.830" v="539" actId="47"/>
        <pc:sldMkLst>
          <pc:docMk/>
          <pc:sldMk cId="2081591072" sldId="1949"/>
        </pc:sldMkLst>
      </pc:sldChg>
      <pc:sldChg chg="del">
        <pc:chgData name="Aude Alario" userId="89ebcabbf4aa8d85" providerId="LiveId" clId="{52E1275D-C9B8-4A38-9F38-73E1EF5BE243}" dt="2023-03-22T19:35:35.773" v="536" actId="47"/>
        <pc:sldMkLst>
          <pc:docMk/>
          <pc:sldMk cId="82286850" sldId="1950"/>
        </pc:sldMkLst>
      </pc:sldChg>
      <pc:sldChg chg="del">
        <pc:chgData name="Aude Alario" userId="89ebcabbf4aa8d85" providerId="LiveId" clId="{52E1275D-C9B8-4A38-9F38-73E1EF5BE243}" dt="2023-03-22T18:06:08.962" v="4" actId="47"/>
        <pc:sldMkLst>
          <pc:docMk/>
          <pc:sldMk cId="3229307087" sldId="1951"/>
        </pc:sldMkLst>
      </pc:sldChg>
      <pc:sldChg chg="delSp modSp mod ord modNotesTx">
        <pc:chgData name="Aude Alario" userId="89ebcabbf4aa8d85" providerId="LiveId" clId="{52E1275D-C9B8-4A38-9F38-73E1EF5BE243}" dt="2023-03-22T21:32:21.879" v="625" actId="5793"/>
        <pc:sldMkLst>
          <pc:docMk/>
          <pc:sldMk cId="1004828138" sldId="1952"/>
        </pc:sldMkLst>
        <pc:spChg chg="mod">
          <ac:chgData name="Aude Alario" userId="89ebcabbf4aa8d85" providerId="LiveId" clId="{52E1275D-C9B8-4A38-9F38-73E1EF5BE243}" dt="2023-03-22T21:32:21.879" v="625" actId="5793"/>
          <ac:spMkLst>
            <pc:docMk/>
            <pc:sldMk cId="1004828138" sldId="1952"/>
            <ac:spMk id="2" creationId="{226F6FC3-ED39-13A2-7968-218AA35FD5F5}"/>
          </ac:spMkLst>
        </pc:spChg>
        <pc:spChg chg="mod">
          <ac:chgData name="Aude Alario" userId="89ebcabbf4aa8d85" providerId="LiveId" clId="{52E1275D-C9B8-4A38-9F38-73E1EF5BE243}" dt="2023-03-22T19:35:11.263" v="525" actId="6549"/>
          <ac:spMkLst>
            <pc:docMk/>
            <pc:sldMk cId="1004828138" sldId="1952"/>
            <ac:spMk id="3" creationId="{2B091AEA-057F-91C1-613D-1BBA4F093526}"/>
          </ac:spMkLst>
        </pc:spChg>
        <pc:spChg chg="mod">
          <ac:chgData name="Aude Alario" userId="89ebcabbf4aa8d85" providerId="LiveId" clId="{52E1275D-C9B8-4A38-9F38-73E1EF5BE243}" dt="2023-03-22T21:28:13.896" v="552" actId="1035"/>
          <ac:spMkLst>
            <pc:docMk/>
            <pc:sldMk cId="1004828138" sldId="1952"/>
            <ac:spMk id="7" creationId="{AC733B5D-9F40-9E49-2AA3-D88F6D627D0B}"/>
          </ac:spMkLst>
        </pc:spChg>
        <pc:spChg chg="del">
          <ac:chgData name="Aude Alario" userId="89ebcabbf4aa8d85" providerId="LiveId" clId="{52E1275D-C9B8-4A38-9F38-73E1EF5BE243}" dt="2023-03-22T21:25:32.208" v="542" actId="478"/>
          <ac:spMkLst>
            <pc:docMk/>
            <pc:sldMk cId="1004828138" sldId="1952"/>
            <ac:spMk id="8" creationId="{78DC20EE-2A08-4A07-7F2A-DB14B7334CFE}"/>
          </ac:spMkLst>
        </pc:spChg>
        <pc:spChg chg="mod">
          <ac:chgData name="Aude Alario" userId="89ebcabbf4aa8d85" providerId="LiveId" clId="{52E1275D-C9B8-4A38-9F38-73E1EF5BE243}" dt="2023-03-22T21:28:13.896" v="552" actId="1035"/>
          <ac:spMkLst>
            <pc:docMk/>
            <pc:sldMk cId="1004828138" sldId="1952"/>
            <ac:spMk id="9" creationId="{E486EEEF-D57A-809A-478F-F832E58C273E}"/>
          </ac:spMkLst>
        </pc:spChg>
      </pc:sldChg>
      <pc:sldChg chg="add del">
        <pc:chgData name="Aude Alario" userId="89ebcabbf4aa8d85" providerId="LiveId" clId="{52E1275D-C9B8-4A38-9F38-73E1EF5BE243}" dt="2023-03-22T19:35:41.216" v="538" actId="47"/>
        <pc:sldMkLst>
          <pc:docMk/>
          <pc:sldMk cId="1293476392" sldId="1953"/>
        </pc:sldMkLst>
      </pc:sldChg>
      <pc:sldChg chg="delSp modSp add del mod">
        <pc:chgData name="Aude Alario" userId="89ebcabbf4aa8d85" providerId="LiveId" clId="{52E1275D-C9B8-4A38-9F38-73E1EF5BE243}" dt="2023-03-22T19:35:45.382" v="540" actId="47"/>
        <pc:sldMkLst>
          <pc:docMk/>
          <pc:sldMk cId="1547812074" sldId="1954"/>
        </pc:sldMkLst>
        <pc:spChg chg="del">
          <ac:chgData name="Aude Alario" userId="89ebcabbf4aa8d85" providerId="LiveId" clId="{52E1275D-C9B8-4A38-9F38-73E1EF5BE243}" dt="2023-03-22T18:16:06.391" v="26" actId="478"/>
          <ac:spMkLst>
            <pc:docMk/>
            <pc:sldMk cId="1547812074" sldId="1954"/>
            <ac:spMk id="32" creationId="{659FE8BA-EEFD-D0D3-354D-130DA9080748}"/>
          </ac:spMkLst>
        </pc:spChg>
        <pc:spChg chg="del">
          <ac:chgData name="Aude Alario" userId="89ebcabbf4aa8d85" providerId="LiveId" clId="{52E1275D-C9B8-4A38-9F38-73E1EF5BE243}" dt="2023-03-22T18:16:05.704" v="25" actId="478"/>
          <ac:spMkLst>
            <pc:docMk/>
            <pc:sldMk cId="1547812074" sldId="1954"/>
            <ac:spMk id="35" creationId="{7D9EB7FE-F30D-BC83-43F4-FD9313C5D8A8}"/>
          </ac:spMkLst>
        </pc:spChg>
        <pc:spChg chg="del mod">
          <ac:chgData name="Aude Alario" userId="89ebcabbf4aa8d85" providerId="LiveId" clId="{52E1275D-C9B8-4A38-9F38-73E1EF5BE243}" dt="2023-03-22T18:16:07.915" v="28" actId="478"/>
          <ac:spMkLst>
            <pc:docMk/>
            <pc:sldMk cId="1547812074" sldId="1954"/>
            <ac:spMk id="37" creationId="{762AA465-4277-2865-22F8-42E54CD4E8DA}"/>
          </ac:spMkLst>
        </pc:spChg>
        <pc:spChg chg="del">
          <ac:chgData name="Aude Alario" userId="89ebcabbf4aa8d85" providerId="LiveId" clId="{52E1275D-C9B8-4A38-9F38-73E1EF5BE243}" dt="2023-03-22T18:16:09.196" v="29" actId="478"/>
          <ac:spMkLst>
            <pc:docMk/>
            <pc:sldMk cId="1547812074" sldId="1954"/>
            <ac:spMk id="39" creationId="{B4D81670-08FE-AAF1-FFA4-0768A7AAFB92}"/>
          </ac:spMkLst>
        </pc:spChg>
        <pc:picChg chg="del">
          <ac:chgData name="Aude Alario" userId="89ebcabbf4aa8d85" providerId="LiveId" clId="{52E1275D-C9B8-4A38-9F38-73E1EF5BE243}" dt="2023-03-22T18:16:02.281" v="24" actId="478"/>
          <ac:picMkLst>
            <pc:docMk/>
            <pc:sldMk cId="1547812074" sldId="1954"/>
            <ac:picMk id="3" creationId="{67A605E4-3F6D-8921-4CD7-D8714920AAC2}"/>
          </ac:picMkLst>
        </pc:picChg>
      </pc:sldChg>
      <pc:sldChg chg="addSp delSp modSp add del mod">
        <pc:chgData name="Aude Alario" userId="89ebcabbf4aa8d85" providerId="LiveId" clId="{52E1275D-C9B8-4A38-9F38-73E1EF5BE243}" dt="2023-03-22T18:22:37.920" v="53" actId="47"/>
        <pc:sldMkLst>
          <pc:docMk/>
          <pc:sldMk cId="192860463" sldId="1955"/>
        </pc:sldMkLst>
        <pc:spChg chg="del">
          <ac:chgData name="Aude Alario" userId="89ebcabbf4aa8d85" providerId="LiveId" clId="{52E1275D-C9B8-4A38-9F38-73E1EF5BE243}" dt="2023-03-22T18:22:30.585" v="52" actId="478"/>
          <ac:spMkLst>
            <pc:docMk/>
            <pc:sldMk cId="192860463" sldId="1955"/>
            <ac:spMk id="8" creationId="{C6322B96-191E-86F1-C0D2-E49178575090}"/>
          </ac:spMkLst>
        </pc:spChg>
        <pc:spChg chg="mod">
          <ac:chgData name="Aude Alario" userId="89ebcabbf4aa8d85" providerId="LiveId" clId="{52E1275D-C9B8-4A38-9F38-73E1EF5BE243}" dt="2023-03-22T18:22:06.980" v="46" actId="20577"/>
          <ac:spMkLst>
            <pc:docMk/>
            <pc:sldMk cId="192860463" sldId="1955"/>
            <ac:spMk id="25" creationId="{8311355F-7024-0E5A-E4EB-73DCE4F58536}"/>
          </ac:spMkLst>
        </pc:spChg>
        <pc:spChg chg="del">
          <ac:chgData name="Aude Alario" userId="89ebcabbf4aa8d85" providerId="LiveId" clId="{52E1275D-C9B8-4A38-9F38-73E1EF5BE243}" dt="2023-03-22T18:22:12.732" v="47" actId="478"/>
          <ac:spMkLst>
            <pc:docMk/>
            <pc:sldMk cId="192860463" sldId="1955"/>
            <ac:spMk id="26" creationId="{6E735973-D6FE-A189-5BB9-04B897D211A8}"/>
          </ac:spMkLst>
        </pc:spChg>
        <pc:spChg chg="del">
          <ac:chgData name="Aude Alario" userId="89ebcabbf4aa8d85" providerId="LiveId" clId="{52E1275D-C9B8-4A38-9F38-73E1EF5BE243}" dt="2023-03-22T18:20:45.945" v="34" actId="478"/>
          <ac:spMkLst>
            <pc:docMk/>
            <pc:sldMk cId="192860463" sldId="1955"/>
            <ac:spMk id="32" creationId="{659FE8BA-EEFD-D0D3-354D-130DA9080748}"/>
          </ac:spMkLst>
        </pc:spChg>
        <pc:spChg chg="del">
          <ac:chgData name="Aude Alario" userId="89ebcabbf4aa8d85" providerId="LiveId" clId="{52E1275D-C9B8-4A38-9F38-73E1EF5BE243}" dt="2023-03-22T18:20:44.800" v="33" actId="478"/>
          <ac:spMkLst>
            <pc:docMk/>
            <pc:sldMk cId="192860463" sldId="1955"/>
            <ac:spMk id="35" creationId="{7D9EB7FE-F30D-BC83-43F4-FD9313C5D8A8}"/>
          </ac:spMkLst>
        </pc:spChg>
        <pc:spChg chg="del">
          <ac:chgData name="Aude Alario" userId="89ebcabbf4aa8d85" providerId="LiveId" clId="{52E1275D-C9B8-4A38-9F38-73E1EF5BE243}" dt="2023-03-22T18:20:42.731" v="32" actId="478"/>
          <ac:spMkLst>
            <pc:docMk/>
            <pc:sldMk cId="192860463" sldId="1955"/>
            <ac:spMk id="37" creationId="{762AA465-4277-2865-22F8-42E54CD4E8DA}"/>
          </ac:spMkLst>
        </pc:spChg>
        <pc:spChg chg="del">
          <ac:chgData name="Aude Alario" userId="89ebcabbf4aa8d85" providerId="LiveId" clId="{52E1275D-C9B8-4A38-9F38-73E1EF5BE243}" dt="2023-03-22T18:20:38.235" v="31" actId="478"/>
          <ac:spMkLst>
            <pc:docMk/>
            <pc:sldMk cId="192860463" sldId="1955"/>
            <ac:spMk id="39" creationId="{B4D81670-08FE-AAF1-FFA4-0768A7AAFB92}"/>
          </ac:spMkLst>
        </pc:spChg>
        <pc:picChg chg="del">
          <ac:chgData name="Aude Alario" userId="89ebcabbf4aa8d85" providerId="LiveId" clId="{52E1275D-C9B8-4A38-9F38-73E1EF5BE243}" dt="2023-03-22T18:20:46.650" v="35" actId="478"/>
          <ac:picMkLst>
            <pc:docMk/>
            <pc:sldMk cId="192860463" sldId="1955"/>
            <ac:picMk id="3" creationId="{67A605E4-3F6D-8921-4CD7-D8714920AAC2}"/>
          </ac:picMkLst>
        </pc:picChg>
        <pc:picChg chg="add mod">
          <ac:chgData name="Aude Alario" userId="89ebcabbf4aa8d85" providerId="LiveId" clId="{52E1275D-C9B8-4A38-9F38-73E1EF5BE243}" dt="2023-03-22T18:22:22.417" v="51" actId="14100"/>
          <ac:picMkLst>
            <pc:docMk/>
            <pc:sldMk cId="192860463" sldId="1955"/>
            <ac:picMk id="4" creationId="{C8767308-DEC8-B6CE-0A92-93AA129A2417}"/>
          </ac:picMkLst>
        </pc:picChg>
        <pc:picChg chg="add mod">
          <ac:chgData name="Aude Alario" userId="89ebcabbf4aa8d85" providerId="LiveId" clId="{52E1275D-C9B8-4A38-9F38-73E1EF5BE243}" dt="2023-03-22T18:22:20.263" v="50" actId="1076"/>
          <ac:picMkLst>
            <pc:docMk/>
            <pc:sldMk cId="192860463" sldId="1955"/>
            <ac:picMk id="6" creationId="{9BA58D40-8418-B6D9-4864-1EEF2E66EBB8}"/>
          </ac:picMkLst>
        </pc:picChg>
      </pc:sldChg>
      <pc:sldChg chg="addSp delSp modSp add del mod">
        <pc:chgData name="Aude Alario" userId="89ebcabbf4aa8d85" providerId="LiveId" clId="{52E1275D-C9B8-4A38-9F38-73E1EF5BE243}" dt="2023-03-22T21:28:38.181" v="556" actId="47"/>
        <pc:sldMkLst>
          <pc:docMk/>
          <pc:sldMk cId="3913978506" sldId="1955"/>
        </pc:sldMkLst>
        <pc:picChg chg="add del mod">
          <ac:chgData name="Aude Alario" userId="89ebcabbf4aa8d85" providerId="LiveId" clId="{52E1275D-C9B8-4A38-9F38-73E1EF5BE243}" dt="2023-03-22T18:23:21.611" v="69" actId="478"/>
          <ac:picMkLst>
            <pc:docMk/>
            <pc:sldMk cId="3913978506" sldId="1955"/>
            <ac:picMk id="4" creationId="{E04D8B7D-DF50-27B7-817E-C146E98EDD26}"/>
          </ac:picMkLst>
        </pc:picChg>
      </pc:sldChg>
      <pc:sldChg chg="delSp modSp add mod">
        <pc:chgData name="Aude Alario" userId="89ebcabbf4aa8d85" providerId="LiveId" clId="{52E1275D-C9B8-4A38-9F38-73E1EF5BE243}" dt="2023-03-22T18:23:58.283" v="85" actId="1076"/>
        <pc:sldMkLst>
          <pc:docMk/>
          <pc:sldMk cId="3525381917" sldId="1956"/>
        </pc:sldMkLst>
        <pc:spChg chg="del">
          <ac:chgData name="Aude Alario" userId="89ebcabbf4aa8d85" providerId="LiveId" clId="{52E1275D-C9B8-4A38-9F38-73E1EF5BE243}" dt="2023-03-22T18:23:13.155" v="66" actId="478"/>
          <ac:spMkLst>
            <pc:docMk/>
            <pc:sldMk cId="3525381917" sldId="1956"/>
            <ac:spMk id="2" creationId="{226F6FC3-ED39-13A2-7968-218AA35FD5F5}"/>
          </ac:spMkLst>
        </pc:spChg>
        <pc:picChg chg="mod">
          <ac:chgData name="Aude Alario" userId="89ebcabbf4aa8d85" providerId="LiveId" clId="{52E1275D-C9B8-4A38-9F38-73E1EF5BE243}" dt="2023-03-22T18:23:58.283" v="85" actId="1076"/>
          <ac:picMkLst>
            <pc:docMk/>
            <pc:sldMk cId="3525381917" sldId="1956"/>
            <ac:picMk id="4" creationId="{E04D8B7D-DF50-27B7-817E-C146E98EDD26}"/>
          </ac:picMkLst>
        </pc:picChg>
      </pc:sldChg>
      <pc:sldChg chg="addSp delSp modSp add mod">
        <pc:chgData name="Aude Alario" userId="89ebcabbf4aa8d85" providerId="LiveId" clId="{52E1275D-C9B8-4A38-9F38-73E1EF5BE243}" dt="2023-03-22T18:23:43.550" v="82" actId="1035"/>
        <pc:sldMkLst>
          <pc:docMk/>
          <pc:sldMk cId="2959109314" sldId="1957"/>
        </pc:sldMkLst>
        <pc:spChg chg="del">
          <ac:chgData name="Aude Alario" userId="89ebcabbf4aa8d85" providerId="LiveId" clId="{52E1275D-C9B8-4A38-9F38-73E1EF5BE243}" dt="2023-03-22T18:23:18.004" v="68" actId="478"/>
          <ac:spMkLst>
            <pc:docMk/>
            <pc:sldMk cId="2959109314" sldId="1957"/>
            <ac:spMk id="2" creationId="{226F6FC3-ED39-13A2-7968-218AA35FD5F5}"/>
          </ac:spMkLst>
        </pc:spChg>
        <pc:picChg chg="del">
          <ac:chgData name="Aude Alario" userId="89ebcabbf4aa8d85" providerId="LiveId" clId="{52E1275D-C9B8-4A38-9F38-73E1EF5BE243}" dt="2023-03-22T18:23:27.316" v="70" actId="478"/>
          <ac:picMkLst>
            <pc:docMk/>
            <pc:sldMk cId="2959109314" sldId="1957"/>
            <ac:picMk id="4" creationId="{E04D8B7D-DF50-27B7-817E-C146E98EDD26}"/>
          </ac:picMkLst>
        </pc:picChg>
        <pc:picChg chg="add mod">
          <ac:chgData name="Aude Alario" userId="89ebcabbf4aa8d85" providerId="LiveId" clId="{52E1275D-C9B8-4A38-9F38-73E1EF5BE243}" dt="2023-03-22T18:23:43.550" v="82" actId="1035"/>
          <ac:picMkLst>
            <pc:docMk/>
            <pc:sldMk cId="2959109314" sldId="1957"/>
            <ac:picMk id="5" creationId="{65DA3D68-BFFB-98BA-A2C7-948B6826B763}"/>
          </ac:picMkLst>
        </pc:picChg>
      </pc:sldChg>
      <pc:sldChg chg="addSp delSp modSp add del mod ord">
        <pc:chgData name="Aude Alario" userId="89ebcabbf4aa8d85" providerId="LiveId" clId="{52E1275D-C9B8-4A38-9F38-73E1EF5BE243}" dt="2023-03-22T22:13:37.961" v="3172" actId="2696"/>
        <pc:sldMkLst>
          <pc:docMk/>
          <pc:sldMk cId="376941475" sldId="1958"/>
        </pc:sldMkLst>
        <pc:spChg chg="del">
          <ac:chgData name="Aude Alario" userId="89ebcabbf4aa8d85" providerId="LiveId" clId="{52E1275D-C9B8-4A38-9F38-73E1EF5BE243}" dt="2023-03-22T19:28:29.365" v="385" actId="478"/>
          <ac:spMkLst>
            <pc:docMk/>
            <pc:sldMk cId="376941475" sldId="1958"/>
            <ac:spMk id="2" creationId="{226F6FC3-ED39-13A2-7968-218AA35FD5F5}"/>
          </ac:spMkLst>
        </pc:spChg>
        <pc:spChg chg="del mod">
          <ac:chgData name="Aude Alario" userId="89ebcabbf4aa8d85" providerId="LiveId" clId="{52E1275D-C9B8-4A38-9F38-73E1EF5BE243}" dt="2023-03-22T19:28:26.502" v="384" actId="478"/>
          <ac:spMkLst>
            <pc:docMk/>
            <pc:sldMk cId="376941475" sldId="1958"/>
            <ac:spMk id="3" creationId="{2B091AEA-057F-91C1-613D-1BBA4F093526}"/>
          </ac:spMkLst>
        </pc:spChg>
        <pc:spChg chg="del">
          <ac:chgData name="Aude Alario" userId="89ebcabbf4aa8d85" providerId="LiveId" clId="{52E1275D-C9B8-4A38-9F38-73E1EF5BE243}" dt="2023-03-22T19:28:30.492" v="386" actId="478"/>
          <ac:spMkLst>
            <pc:docMk/>
            <pc:sldMk cId="376941475" sldId="1958"/>
            <ac:spMk id="7" creationId="{AC733B5D-9F40-9E49-2AA3-D88F6D627D0B}"/>
          </ac:spMkLst>
        </pc:spChg>
        <pc:spChg chg="del">
          <ac:chgData name="Aude Alario" userId="89ebcabbf4aa8d85" providerId="LiveId" clId="{52E1275D-C9B8-4A38-9F38-73E1EF5BE243}" dt="2023-03-22T19:28:30.492" v="386" actId="478"/>
          <ac:spMkLst>
            <pc:docMk/>
            <pc:sldMk cId="376941475" sldId="1958"/>
            <ac:spMk id="8" creationId="{78DC20EE-2A08-4A07-7F2A-DB14B7334CFE}"/>
          </ac:spMkLst>
        </pc:spChg>
        <pc:spChg chg="del">
          <ac:chgData name="Aude Alario" userId="89ebcabbf4aa8d85" providerId="LiveId" clId="{52E1275D-C9B8-4A38-9F38-73E1EF5BE243}" dt="2023-03-22T19:28:30.492" v="386" actId="478"/>
          <ac:spMkLst>
            <pc:docMk/>
            <pc:sldMk cId="376941475" sldId="1958"/>
            <ac:spMk id="9" creationId="{E486EEEF-D57A-809A-478F-F832E58C273E}"/>
          </ac:spMkLst>
        </pc:spChg>
        <pc:picChg chg="add mod">
          <ac:chgData name="Aude Alario" userId="89ebcabbf4aa8d85" providerId="LiveId" clId="{52E1275D-C9B8-4A38-9F38-73E1EF5BE243}" dt="2023-03-22T19:28:36.908" v="390" actId="27614"/>
          <ac:picMkLst>
            <pc:docMk/>
            <pc:sldMk cId="376941475" sldId="1958"/>
            <ac:picMk id="5" creationId="{1E8B85AD-CF43-B448-9410-331824FF99AE}"/>
          </ac:picMkLst>
        </pc:picChg>
      </pc:sldChg>
      <pc:sldChg chg="modSp add mod">
        <pc:chgData name="Aude Alario" userId="89ebcabbf4aa8d85" providerId="LiveId" clId="{52E1275D-C9B8-4A38-9F38-73E1EF5BE243}" dt="2023-03-22T22:15:16.600" v="3226" actId="1076"/>
        <pc:sldMkLst>
          <pc:docMk/>
          <pc:sldMk cId="706121610" sldId="1958"/>
        </pc:sldMkLst>
        <pc:picChg chg="mod">
          <ac:chgData name="Aude Alario" userId="89ebcabbf4aa8d85" providerId="LiveId" clId="{52E1275D-C9B8-4A38-9F38-73E1EF5BE243}" dt="2023-03-22T22:15:16.600" v="3226" actId="1076"/>
          <ac:picMkLst>
            <pc:docMk/>
            <pc:sldMk cId="706121610" sldId="1958"/>
            <ac:picMk id="5" creationId="{1E8B85AD-CF43-B448-9410-331824FF99AE}"/>
          </ac:picMkLst>
        </pc:picChg>
      </pc:sldChg>
      <pc:sldChg chg="add del">
        <pc:chgData name="Aude Alario" userId="89ebcabbf4aa8d85" providerId="LiveId" clId="{52E1275D-C9B8-4A38-9F38-73E1EF5BE243}" dt="2023-03-22T18:25:38.481" v="171"/>
        <pc:sldMkLst>
          <pc:docMk/>
          <pc:sldMk cId="1044849596" sldId="1959"/>
        </pc:sldMkLst>
      </pc:sldChg>
      <pc:sldChg chg="addSp delSp modSp add mod ord">
        <pc:chgData name="Aude Alario" userId="89ebcabbf4aa8d85" providerId="LiveId" clId="{52E1275D-C9B8-4A38-9F38-73E1EF5BE243}" dt="2023-03-22T18:27:50.267" v="206" actId="1035"/>
        <pc:sldMkLst>
          <pc:docMk/>
          <pc:sldMk cId="4169409423" sldId="1959"/>
        </pc:sldMkLst>
        <pc:grpChg chg="add mod">
          <ac:chgData name="Aude Alario" userId="89ebcabbf4aa8d85" providerId="LiveId" clId="{52E1275D-C9B8-4A38-9F38-73E1EF5BE243}" dt="2023-03-22T18:27:50.267" v="206" actId="1035"/>
          <ac:grpSpMkLst>
            <pc:docMk/>
            <pc:sldMk cId="4169409423" sldId="1959"/>
            <ac:grpSpMk id="6" creationId="{DFAA49C6-5911-21EB-9852-9012C1130ACC}"/>
          </ac:grpSpMkLst>
        </pc:grpChg>
        <pc:picChg chg="add mod">
          <ac:chgData name="Aude Alario" userId="89ebcabbf4aa8d85" providerId="LiveId" clId="{52E1275D-C9B8-4A38-9F38-73E1EF5BE243}" dt="2023-03-22T18:27:46.751" v="205" actId="164"/>
          <ac:picMkLst>
            <pc:docMk/>
            <pc:sldMk cId="4169409423" sldId="1959"/>
            <ac:picMk id="3" creationId="{D5FC27A6-0049-D6F6-C10C-8548CFB72502}"/>
          </ac:picMkLst>
        </pc:picChg>
        <pc:picChg chg="del">
          <ac:chgData name="Aude Alario" userId="89ebcabbf4aa8d85" providerId="LiveId" clId="{52E1275D-C9B8-4A38-9F38-73E1EF5BE243}" dt="2023-03-22T18:25:44.602" v="175" actId="478"/>
          <ac:picMkLst>
            <pc:docMk/>
            <pc:sldMk cId="4169409423" sldId="1959"/>
            <ac:picMk id="4" creationId="{E04D8B7D-DF50-27B7-817E-C146E98EDD26}"/>
          </ac:picMkLst>
        </pc:picChg>
        <pc:picChg chg="add mod modCrop">
          <ac:chgData name="Aude Alario" userId="89ebcabbf4aa8d85" providerId="LiveId" clId="{52E1275D-C9B8-4A38-9F38-73E1EF5BE243}" dt="2023-03-22T18:27:46.751" v="205" actId="164"/>
          <ac:picMkLst>
            <pc:docMk/>
            <pc:sldMk cId="4169409423" sldId="1959"/>
            <ac:picMk id="5" creationId="{22E362C8-B3F6-3E62-2C66-CA43E7280767}"/>
          </ac:picMkLst>
        </pc:picChg>
      </pc:sldChg>
      <pc:sldChg chg="addSp delSp modSp add mod">
        <pc:chgData name="Aude Alario" userId="89ebcabbf4aa8d85" providerId="LiveId" clId="{52E1275D-C9B8-4A38-9F38-73E1EF5BE243}" dt="2023-03-22T18:28:01.668" v="212" actId="1035"/>
        <pc:sldMkLst>
          <pc:docMk/>
          <pc:sldMk cId="4078672098" sldId="1960"/>
        </pc:sldMkLst>
        <pc:picChg chg="del">
          <ac:chgData name="Aude Alario" userId="89ebcabbf4aa8d85" providerId="LiveId" clId="{52E1275D-C9B8-4A38-9F38-73E1EF5BE243}" dt="2023-03-22T18:25:58.486" v="179" actId="478"/>
          <ac:picMkLst>
            <pc:docMk/>
            <pc:sldMk cId="4078672098" sldId="1960"/>
            <ac:picMk id="3" creationId="{D5FC27A6-0049-D6F6-C10C-8548CFB72502}"/>
          </ac:picMkLst>
        </pc:picChg>
        <pc:picChg chg="add mod">
          <ac:chgData name="Aude Alario" userId="89ebcabbf4aa8d85" providerId="LiveId" clId="{52E1275D-C9B8-4A38-9F38-73E1EF5BE243}" dt="2023-03-22T18:28:01.668" v="212" actId="1035"/>
          <ac:picMkLst>
            <pc:docMk/>
            <pc:sldMk cId="4078672098" sldId="1960"/>
            <ac:picMk id="4" creationId="{9FFAA37A-6CD1-3766-6C08-8525F3692B78}"/>
          </ac:picMkLst>
        </pc:picChg>
      </pc:sldChg>
      <pc:sldChg chg="addSp modSp add mod">
        <pc:chgData name="Aude Alario" userId="89ebcabbf4aa8d85" providerId="LiveId" clId="{52E1275D-C9B8-4A38-9F38-73E1EF5BE243}" dt="2023-03-22T18:28:37.007" v="219" actId="164"/>
        <pc:sldMkLst>
          <pc:docMk/>
          <pc:sldMk cId="2913160332" sldId="1961"/>
        </pc:sldMkLst>
        <pc:grpChg chg="add mod">
          <ac:chgData name="Aude Alario" userId="89ebcabbf4aa8d85" providerId="LiveId" clId="{52E1275D-C9B8-4A38-9F38-73E1EF5BE243}" dt="2023-03-22T18:28:37.007" v="219" actId="164"/>
          <ac:grpSpMkLst>
            <pc:docMk/>
            <pc:sldMk cId="2913160332" sldId="1961"/>
            <ac:grpSpMk id="5" creationId="{D6FA5447-AE4C-C371-1CDD-C69B04528EB1}"/>
          </ac:grpSpMkLst>
        </pc:grpChg>
        <pc:picChg chg="add mod">
          <ac:chgData name="Aude Alario" userId="89ebcabbf4aa8d85" providerId="LiveId" clId="{52E1275D-C9B8-4A38-9F38-73E1EF5BE243}" dt="2023-03-22T18:28:37.007" v="219" actId="164"/>
          <ac:picMkLst>
            <pc:docMk/>
            <pc:sldMk cId="2913160332" sldId="1961"/>
            <ac:picMk id="3" creationId="{C3F03CBC-4CF1-8888-5D3A-C8F6D1CCFFB4}"/>
          </ac:picMkLst>
        </pc:picChg>
        <pc:picChg chg="add mod modCrop">
          <ac:chgData name="Aude Alario" userId="89ebcabbf4aa8d85" providerId="LiveId" clId="{52E1275D-C9B8-4A38-9F38-73E1EF5BE243}" dt="2023-03-22T18:28:37.007" v="219" actId="164"/>
          <ac:picMkLst>
            <pc:docMk/>
            <pc:sldMk cId="2913160332" sldId="1961"/>
            <ac:picMk id="4" creationId="{489FE0A1-F563-8AA8-AA5E-763CB199D468}"/>
          </ac:picMkLst>
        </pc:picChg>
      </pc:sldChg>
      <pc:sldChg chg="addSp modSp add mod">
        <pc:chgData name="Aude Alario" userId="89ebcabbf4aa8d85" providerId="LiveId" clId="{52E1275D-C9B8-4A38-9F38-73E1EF5BE243}" dt="2023-03-22T18:29:03.145" v="228" actId="1036"/>
        <pc:sldMkLst>
          <pc:docMk/>
          <pc:sldMk cId="2125875010" sldId="1962"/>
        </pc:sldMkLst>
        <pc:picChg chg="add mod">
          <ac:chgData name="Aude Alario" userId="89ebcabbf4aa8d85" providerId="LiveId" clId="{52E1275D-C9B8-4A38-9F38-73E1EF5BE243}" dt="2023-03-22T18:29:03.145" v="228" actId="1036"/>
          <ac:picMkLst>
            <pc:docMk/>
            <pc:sldMk cId="2125875010" sldId="1962"/>
            <ac:picMk id="3" creationId="{8A4C6753-1AF7-E414-1B1B-0714004EE69C}"/>
          </ac:picMkLst>
        </pc:picChg>
      </pc:sldChg>
      <pc:sldChg chg="addSp modSp add mod">
        <pc:chgData name="Aude Alario" userId="89ebcabbf4aa8d85" providerId="LiveId" clId="{52E1275D-C9B8-4A38-9F38-73E1EF5BE243}" dt="2023-03-22T18:29:43.633" v="238" actId="164"/>
        <pc:sldMkLst>
          <pc:docMk/>
          <pc:sldMk cId="1913600189" sldId="1963"/>
        </pc:sldMkLst>
        <pc:grpChg chg="add mod">
          <ac:chgData name="Aude Alario" userId="89ebcabbf4aa8d85" providerId="LiveId" clId="{52E1275D-C9B8-4A38-9F38-73E1EF5BE243}" dt="2023-03-22T18:29:43.633" v="238" actId="164"/>
          <ac:grpSpMkLst>
            <pc:docMk/>
            <pc:sldMk cId="1913600189" sldId="1963"/>
            <ac:grpSpMk id="5" creationId="{B553CB20-3D4B-54B5-DB4B-C264631F5B7B}"/>
          </ac:grpSpMkLst>
        </pc:grpChg>
        <pc:picChg chg="add mod">
          <ac:chgData name="Aude Alario" userId="89ebcabbf4aa8d85" providerId="LiveId" clId="{52E1275D-C9B8-4A38-9F38-73E1EF5BE243}" dt="2023-03-22T18:29:43.633" v="238" actId="164"/>
          <ac:picMkLst>
            <pc:docMk/>
            <pc:sldMk cId="1913600189" sldId="1963"/>
            <ac:picMk id="3" creationId="{42FDA27C-51A5-9D19-D7C3-993469BC3EDF}"/>
          </ac:picMkLst>
        </pc:picChg>
        <pc:picChg chg="add mod modCrop">
          <ac:chgData name="Aude Alario" userId="89ebcabbf4aa8d85" providerId="LiveId" clId="{52E1275D-C9B8-4A38-9F38-73E1EF5BE243}" dt="2023-03-22T18:29:43.633" v="238" actId="164"/>
          <ac:picMkLst>
            <pc:docMk/>
            <pc:sldMk cId="1913600189" sldId="1963"/>
            <ac:picMk id="4" creationId="{433C4733-802F-0438-77AA-5DB908C72EFA}"/>
          </ac:picMkLst>
        </pc:picChg>
      </pc:sldChg>
      <pc:sldChg chg="addSp modSp add mod">
        <pc:chgData name="Aude Alario" userId="89ebcabbf4aa8d85" providerId="LiveId" clId="{52E1275D-C9B8-4A38-9F38-73E1EF5BE243}" dt="2023-03-22T18:30:11.088" v="242" actId="1076"/>
        <pc:sldMkLst>
          <pc:docMk/>
          <pc:sldMk cId="4246216339" sldId="1964"/>
        </pc:sldMkLst>
        <pc:picChg chg="add mod">
          <ac:chgData name="Aude Alario" userId="89ebcabbf4aa8d85" providerId="LiveId" clId="{52E1275D-C9B8-4A38-9F38-73E1EF5BE243}" dt="2023-03-22T18:30:11.088" v="242" actId="1076"/>
          <ac:picMkLst>
            <pc:docMk/>
            <pc:sldMk cId="4246216339" sldId="1964"/>
            <ac:picMk id="3" creationId="{DC889F39-6BCD-74F9-B3A9-68D19BFCF0EA}"/>
          </ac:picMkLst>
        </pc:picChg>
      </pc:sldChg>
      <pc:sldChg chg="modSp add del mod">
        <pc:chgData name="Aude Alario" userId="89ebcabbf4aa8d85" providerId="LiveId" clId="{52E1275D-C9B8-4A38-9F38-73E1EF5BE243}" dt="2023-03-22T21:44:30.875" v="1272" actId="47"/>
        <pc:sldMkLst>
          <pc:docMk/>
          <pc:sldMk cId="2066010525" sldId="1965"/>
        </pc:sldMkLst>
        <pc:spChg chg="mod">
          <ac:chgData name="Aude Alario" userId="89ebcabbf4aa8d85" providerId="LiveId" clId="{52E1275D-C9B8-4A38-9F38-73E1EF5BE243}" dt="2023-03-22T18:34:16.254" v="249" actId="20577"/>
          <ac:spMkLst>
            <pc:docMk/>
            <pc:sldMk cId="2066010525" sldId="1965"/>
            <ac:spMk id="3" creationId="{2B091AEA-057F-91C1-613D-1BBA4F093526}"/>
          </ac:spMkLst>
        </pc:spChg>
      </pc:sldChg>
      <pc:sldChg chg="addSp delSp modSp add mod">
        <pc:chgData name="Aude Alario" userId="89ebcabbf4aa8d85" providerId="LiveId" clId="{52E1275D-C9B8-4A38-9F38-73E1EF5BE243}" dt="2023-03-22T22:16:48.856" v="3297" actId="20577"/>
        <pc:sldMkLst>
          <pc:docMk/>
          <pc:sldMk cId="66086629" sldId="1966"/>
        </pc:sldMkLst>
        <pc:spChg chg="add mod">
          <ac:chgData name="Aude Alario" userId="89ebcabbf4aa8d85" providerId="LiveId" clId="{52E1275D-C9B8-4A38-9F38-73E1EF5BE243}" dt="2023-03-22T22:16:48.856" v="3297" actId="20577"/>
          <ac:spMkLst>
            <pc:docMk/>
            <pc:sldMk cId="66086629" sldId="1966"/>
            <ac:spMk id="4" creationId="{2A8DC05C-2158-9714-CB99-13044DAECDCC}"/>
          </ac:spMkLst>
        </pc:spChg>
        <pc:picChg chg="add mod">
          <ac:chgData name="Aude Alario" userId="89ebcabbf4aa8d85" providerId="LiveId" clId="{52E1275D-C9B8-4A38-9F38-73E1EF5BE243}" dt="2023-03-22T19:23:07.788" v="286" actId="1076"/>
          <ac:picMkLst>
            <pc:docMk/>
            <pc:sldMk cId="66086629" sldId="1966"/>
            <ac:picMk id="3" creationId="{895C26CB-7BC9-D1F7-1AE2-28CD2ED2EEC7}"/>
          </ac:picMkLst>
        </pc:picChg>
        <pc:picChg chg="del">
          <ac:chgData name="Aude Alario" userId="89ebcabbf4aa8d85" providerId="LiveId" clId="{52E1275D-C9B8-4A38-9F38-73E1EF5BE243}" dt="2023-03-22T18:34:27.599" v="251" actId="478"/>
          <ac:picMkLst>
            <pc:docMk/>
            <pc:sldMk cId="66086629" sldId="1966"/>
            <ac:picMk id="5" creationId="{65DA3D68-BFFB-98BA-A2C7-948B6826B763}"/>
          </ac:picMkLst>
        </pc:picChg>
      </pc:sldChg>
      <pc:sldChg chg="addSp modSp add mod ord">
        <pc:chgData name="Aude Alario" userId="89ebcabbf4aa8d85" providerId="LiveId" clId="{52E1275D-C9B8-4A38-9F38-73E1EF5BE243}" dt="2023-03-22T19:23:41.481" v="298" actId="1076"/>
        <pc:sldMkLst>
          <pc:docMk/>
          <pc:sldMk cId="3785004458" sldId="1967"/>
        </pc:sldMkLst>
        <pc:picChg chg="add mod">
          <ac:chgData name="Aude Alario" userId="89ebcabbf4aa8d85" providerId="LiveId" clId="{52E1275D-C9B8-4A38-9F38-73E1EF5BE243}" dt="2023-03-22T19:23:41.481" v="298" actId="1076"/>
          <ac:picMkLst>
            <pc:docMk/>
            <pc:sldMk cId="3785004458" sldId="1967"/>
            <ac:picMk id="3" creationId="{BF6E86FD-A2CC-55DF-C9B0-C5B720D3D36B}"/>
          </ac:picMkLst>
        </pc:picChg>
      </pc:sldChg>
      <pc:sldChg chg="addSp modSp add mod">
        <pc:chgData name="Aude Alario" userId="89ebcabbf4aa8d85" providerId="LiveId" clId="{52E1275D-C9B8-4A38-9F38-73E1EF5BE243}" dt="2023-03-22T19:23:23.190" v="291" actId="14100"/>
        <pc:sldMkLst>
          <pc:docMk/>
          <pc:sldMk cId="799734194" sldId="1968"/>
        </pc:sldMkLst>
        <pc:picChg chg="add mod">
          <ac:chgData name="Aude Alario" userId="89ebcabbf4aa8d85" providerId="LiveId" clId="{52E1275D-C9B8-4A38-9F38-73E1EF5BE243}" dt="2023-03-22T19:23:23.190" v="291" actId="14100"/>
          <ac:picMkLst>
            <pc:docMk/>
            <pc:sldMk cId="799734194" sldId="1968"/>
            <ac:picMk id="3" creationId="{0F8B3C9F-29DA-644C-9780-41C1617682A2}"/>
          </ac:picMkLst>
        </pc:picChg>
      </pc:sldChg>
      <pc:sldChg chg="addSp modSp add mod">
        <pc:chgData name="Aude Alario" userId="89ebcabbf4aa8d85" providerId="LiveId" clId="{52E1275D-C9B8-4A38-9F38-73E1EF5BE243}" dt="2023-03-22T22:14:20.853" v="3200" actId="20577"/>
        <pc:sldMkLst>
          <pc:docMk/>
          <pc:sldMk cId="1882635826" sldId="1969"/>
        </pc:sldMkLst>
        <pc:spChg chg="add mod">
          <ac:chgData name="Aude Alario" userId="89ebcabbf4aa8d85" providerId="LiveId" clId="{52E1275D-C9B8-4A38-9F38-73E1EF5BE243}" dt="2023-03-22T22:14:20.853" v="3200" actId="20577"/>
          <ac:spMkLst>
            <pc:docMk/>
            <pc:sldMk cId="1882635826" sldId="1969"/>
            <ac:spMk id="2" creationId="{9F6AFBBD-095B-A5D7-5165-F70082986988}"/>
          </ac:spMkLst>
        </pc:spChg>
        <pc:picChg chg="mod">
          <ac:chgData name="Aude Alario" userId="89ebcabbf4aa8d85" providerId="LiveId" clId="{52E1275D-C9B8-4A38-9F38-73E1EF5BE243}" dt="2023-03-22T22:14:04.787" v="3178" actId="1076"/>
          <ac:picMkLst>
            <pc:docMk/>
            <pc:sldMk cId="1882635826" sldId="1969"/>
            <ac:picMk id="3" creationId="{AC50BA59-CC92-8646-D7F7-8EA9F5C953CB}"/>
          </ac:picMkLst>
        </pc:picChg>
      </pc:sldChg>
      <pc:sldChg chg="addSp modSp add del mod">
        <pc:chgData name="Aude Alario" userId="89ebcabbf4aa8d85" providerId="LiveId" clId="{52E1275D-C9B8-4A38-9F38-73E1EF5BE243}" dt="2023-03-22T22:13:37.961" v="3172" actId="2696"/>
        <pc:sldMkLst>
          <pc:docMk/>
          <pc:sldMk cId="3002409527" sldId="1969"/>
        </pc:sldMkLst>
        <pc:picChg chg="add mod">
          <ac:chgData name="Aude Alario" userId="89ebcabbf4aa8d85" providerId="LiveId" clId="{52E1275D-C9B8-4A38-9F38-73E1EF5BE243}" dt="2023-03-22T19:27:58.110" v="378" actId="27614"/>
          <ac:picMkLst>
            <pc:docMk/>
            <pc:sldMk cId="3002409527" sldId="1969"/>
            <ac:picMk id="3" creationId="{AC50BA59-CC92-8646-D7F7-8EA9F5C953CB}"/>
          </ac:picMkLst>
        </pc:picChg>
      </pc:sldChg>
      <pc:sldChg chg="addSp modSp add del mod">
        <pc:chgData name="Aude Alario" userId="89ebcabbf4aa8d85" providerId="LiveId" clId="{52E1275D-C9B8-4A38-9F38-73E1EF5BE243}" dt="2023-03-22T22:13:37.961" v="3172" actId="2696"/>
        <pc:sldMkLst>
          <pc:docMk/>
          <pc:sldMk cId="1320060288" sldId="1970"/>
        </pc:sldMkLst>
        <pc:picChg chg="add mod">
          <ac:chgData name="Aude Alario" userId="89ebcabbf4aa8d85" providerId="LiveId" clId="{52E1275D-C9B8-4A38-9F38-73E1EF5BE243}" dt="2023-03-22T19:28:11.334" v="380" actId="27614"/>
          <ac:picMkLst>
            <pc:docMk/>
            <pc:sldMk cId="1320060288" sldId="1970"/>
            <ac:picMk id="3" creationId="{AB62DBA8-CBC7-B555-8B55-C74A291C590F}"/>
          </ac:picMkLst>
        </pc:picChg>
      </pc:sldChg>
      <pc:sldChg chg="modSp add mod">
        <pc:chgData name="Aude Alario" userId="89ebcabbf4aa8d85" providerId="LiveId" clId="{52E1275D-C9B8-4A38-9F38-73E1EF5BE243}" dt="2023-03-22T22:15:07.152" v="3223" actId="1076"/>
        <pc:sldMkLst>
          <pc:docMk/>
          <pc:sldMk cId="1846816271" sldId="1970"/>
        </pc:sldMkLst>
        <pc:picChg chg="mod">
          <ac:chgData name="Aude Alario" userId="89ebcabbf4aa8d85" providerId="LiveId" clId="{52E1275D-C9B8-4A38-9F38-73E1EF5BE243}" dt="2023-03-22T22:15:07.152" v="3223" actId="1076"/>
          <ac:picMkLst>
            <pc:docMk/>
            <pc:sldMk cId="1846816271" sldId="1970"/>
            <ac:picMk id="3" creationId="{AB62DBA8-CBC7-B555-8B55-C74A291C590F}"/>
          </ac:picMkLst>
        </pc:picChg>
      </pc:sldChg>
      <pc:sldChg chg="addSp delSp modSp add mod ord">
        <pc:chgData name="Aude Alario" userId="89ebcabbf4aa8d85" providerId="LiveId" clId="{52E1275D-C9B8-4A38-9F38-73E1EF5BE243}" dt="2023-03-22T22:11:46.632" v="3122"/>
        <pc:sldMkLst>
          <pc:docMk/>
          <pc:sldMk cId="2134997875" sldId="1971"/>
        </pc:sldMkLst>
        <pc:spChg chg="mod">
          <ac:chgData name="Aude Alario" userId="89ebcabbf4aa8d85" providerId="LiveId" clId="{52E1275D-C9B8-4A38-9F38-73E1EF5BE243}" dt="2023-03-22T22:11:44.488" v="3120" actId="20577"/>
          <ac:spMkLst>
            <pc:docMk/>
            <pc:sldMk cId="2134997875" sldId="1971"/>
            <ac:spMk id="2" creationId="{226F6FC3-ED39-13A2-7968-218AA35FD5F5}"/>
          </ac:spMkLst>
        </pc:spChg>
        <pc:spChg chg="mod">
          <ac:chgData name="Aude Alario" userId="89ebcabbf4aa8d85" providerId="LiveId" clId="{52E1275D-C9B8-4A38-9F38-73E1EF5BE243}" dt="2023-03-22T18:44:52.095" v="282" actId="20577"/>
          <ac:spMkLst>
            <pc:docMk/>
            <pc:sldMk cId="2134997875" sldId="1971"/>
            <ac:spMk id="3" creationId="{2B091AEA-057F-91C1-613D-1BBA4F093526}"/>
          </ac:spMkLst>
        </pc:spChg>
        <pc:spChg chg="add del mod">
          <ac:chgData name="Aude Alario" userId="89ebcabbf4aa8d85" providerId="LiveId" clId="{52E1275D-C9B8-4A38-9F38-73E1EF5BE243}" dt="2023-03-22T22:11:46.632" v="3122"/>
          <ac:spMkLst>
            <pc:docMk/>
            <pc:sldMk cId="2134997875" sldId="1971"/>
            <ac:spMk id="5" creationId="{3F0EF2CB-A9A5-96B8-5683-8712BEC6730B}"/>
          </ac:spMkLst>
        </pc:spChg>
        <pc:spChg chg="add mod">
          <ac:chgData name="Aude Alario" userId="89ebcabbf4aa8d85" providerId="LiveId" clId="{52E1275D-C9B8-4A38-9F38-73E1EF5BE243}" dt="2023-03-22T22:11:38.205" v="3095" actId="1076"/>
          <ac:spMkLst>
            <pc:docMk/>
            <pc:sldMk cId="2134997875" sldId="1971"/>
            <ac:spMk id="6" creationId="{68EE43E6-B4F3-D828-1B36-15EDEC597548}"/>
          </ac:spMkLst>
        </pc:spChg>
        <pc:spChg chg="mod">
          <ac:chgData name="Aude Alario" userId="89ebcabbf4aa8d85" providerId="LiveId" clId="{52E1275D-C9B8-4A38-9F38-73E1EF5BE243}" dt="2023-03-22T22:10:39.336" v="2990" actId="1036"/>
          <ac:spMkLst>
            <pc:docMk/>
            <pc:sldMk cId="2134997875" sldId="1971"/>
            <ac:spMk id="7" creationId="{AC733B5D-9F40-9E49-2AA3-D88F6D627D0B}"/>
          </ac:spMkLst>
        </pc:spChg>
        <pc:spChg chg="del">
          <ac:chgData name="Aude Alario" userId="89ebcabbf4aa8d85" providerId="LiveId" clId="{52E1275D-C9B8-4A38-9F38-73E1EF5BE243}" dt="2023-03-22T22:10:03.382" v="2963" actId="478"/>
          <ac:spMkLst>
            <pc:docMk/>
            <pc:sldMk cId="2134997875" sldId="1971"/>
            <ac:spMk id="8" creationId="{78DC20EE-2A08-4A07-7F2A-DB14B7334CFE}"/>
          </ac:spMkLst>
        </pc:spChg>
        <pc:spChg chg="del mod">
          <ac:chgData name="Aude Alario" userId="89ebcabbf4aa8d85" providerId="LiveId" clId="{52E1275D-C9B8-4A38-9F38-73E1EF5BE243}" dt="2023-03-22T22:10:54.816" v="3007" actId="478"/>
          <ac:spMkLst>
            <pc:docMk/>
            <pc:sldMk cId="2134997875" sldId="1971"/>
            <ac:spMk id="9" creationId="{E486EEEF-D57A-809A-478F-F832E58C273E}"/>
          </ac:spMkLst>
        </pc:spChg>
      </pc:sldChg>
      <pc:sldChg chg="addSp delSp modSp add mod ord">
        <pc:chgData name="Aude Alario" userId="89ebcabbf4aa8d85" providerId="LiveId" clId="{52E1275D-C9B8-4A38-9F38-73E1EF5BE243}" dt="2023-03-22T21:56:51.771" v="2062" actId="1037"/>
        <pc:sldMkLst>
          <pc:docMk/>
          <pc:sldMk cId="1642967497" sldId="1972"/>
        </pc:sldMkLst>
        <pc:spChg chg="add mod">
          <ac:chgData name="Aude Alario" userId="89ebcabbf4aa8d85" providerId="LiveId" clId="{52E1275D-C9B8-4A38-9F38-73E1EF5BE243}" dt="2023-03-22T21:56:51.771" v="2062" actId="1037"/>
          <ac:spMkLst>
            <pc:docMk/>
            <pc:sldMk cId="1642967497" sldId="1972"/>
            <ac:spMk id="5" creationId="{F5A5AA1C-6922-1058-1F33-288ED76B03B0}"/>
          </ac:spMkLst>
        </pc:spChg>
        <pc:picChg chg="del">
          <ac:chgData name="Aude Alario" userId="89ebcabbf4aa8d85" providerId="LiveId" clId="{52E1275D-C9B8-4A38-9F38-73E1EF5BE243}" dt="2023-03-22T19:24:19.047" v="302" actId="478"/>
          <ac:picMkLst>
            <pc:docMk/>
            <pc:sldMk cId="1642967497" sldId="1972"/>
            <ac:picMk id="3" creationId="{895C26CB-7BC9-D1F7-1AE2-28CD2ED2EEC7}"/>
          </ac:picMkLst>
        </pc:picChg>
        <pc:picChg chg="add mod">
          <ac:chgData name="Aude Alario" userId="89ebcabbf4aa8d85" providerId="LiveId" clId="{52E1275D-C9B8-4A38-9F38-73E1EF5BE243}" dt="2023-03-22T21:56:30.351" v="2056" actId="1076"/>
          <ac:picMkLst>
            <pc:docMk/>
            <pc:sldMk cId="1642967497" sldId="1972"/>
            <ac:picMk id="4" creationId="{DDB098C5-6A82-3CF0-0C9A-3EEB6DE2C55C}"/>
          </ac:picMkLst>
        </pc:picChg>
      </pc:sldChg>
      <pc:sldChg chg="addSp delSp modSp add mod">
        <pc:chgData name="Aude Alario" userId="89ebcabbf4aa8d85" providerId="LiveId" clId="{52E1275D-C9B8-4A38-9F38-73E1EF5BE243}" dt="2023-03-22T21:51:13.807" v="1862" actId="1076"/>
        <pc:sldMkLst>
          <pc:docMk/>
          <pc:sldMk cId="184360984" sldId="1973"/>
        </pc:sldMkLst>
        <pc:picChg chg="add mod">
          <ac:chgData name="Aude Alario" userId="89ebcabbf4aa8d85" providerId="LiveId" clId="{52E1275D-C9B8-4A38-9F38-73E1EF5BE243}" dt="2023-03-22T21:51:13.807" v="1862" actId="1076"/>
          <ac:picMkLst>
            <pc:docMk/>
            <pc:sldMk cId="184360984" sldId="1973"/>
            <ac:picMk id="3" creationId="{FB6DC3ED-1C44-54B3-4CE3-39323F050993}"/>
          </ac:picMkLst>
        </pc:picChg>
        <pc:picChg chg="del">
          <ac:chgData name="Aude Alario" userId="89ebcabbf4aa8d85" providerId="LiveId" clId="{52E1275D-C9B8-4A38-9F38-73E1EF5BE243}" dt="2023-03-22T19:24:29.197" v="307" actId="478"/>
          <ac:picMkLst>
            <pc:docMk/>
            <pc:sldMk cId="184360984" sldId="1973"/>
            <ac:picMk id="4" creationId="{DDB098C5-6A82-3CF0-0C9A-3EEB6DE2C55C}"/>
          </ac:picMkLst>
        </pc:picChg>
      </pc:sldChg>
      <pc:sldChg chg="addSp delSp modSp add mod">
        <pc:chgData name="Aude Alario" userId="89ebcabbf4aa8d85" providerId="LiveId" clId="{52E1275D-C9B8-4A38-9F38-73E1EF5BE243}" dt="2023-03-22T21:53:35.999" v="1959" actId="20577"/>
        <pc:sldMkLst>
          <pc:docMk/>
          <pc:sldMk cId="606729913" sldId="1974"/>
        </pc:sldMkLst>
        <pc:spChg chg="add mod">
          <ac:chgData name="Aude Alario" userId="89ebcabbf4aa8d85" providerId="LiveId" clId="{52E1275D-C9B8-4A38-9F38-73E1EF5BE243}" dt="2023-03-22T21:53:35.999" v="1959" actId="20577"/>
          <ac:spMkLst>
            <pc:docMk/>
            <pc:sldMk cId="606729913" sldId="1974"/>
            <ac:spMk id="6" creationId="{040BDE70-F44C-725C-D8C0-AFAC31C69976}"/>
          </ac:spMkLst>
        </pc:spChg>
        <pc:picChg chg="add del mod">
          <ac:chgData name="Aude Alario" userId="89ebcabbf4aa8d85" providerId="LiveId" clId="{52E1275D-C9B8-4A38-9F38-73E1EF5BE243}" dt="2023-03-22T19:25:03.361" v="312" actId="478"/>
          <ac:picMkLst>
            <pc:docMk/>
            <pc:sldMk cId="606729913" sldId="1974"/>
            <ac:picMk id="3" creationId="{7B0BC02E-D0F6-6FB6-E53D-B71912BC84F7}"/>
          </ac:picMkLst>
        </pc:picChg>
        <pc:picChg chg="add mod">
          <ac:chgData name="Aude Alario" userId="89ebcabbf4aa8d85" providerId="LiveId" clId="{52E1275D-C9B8-4A38-9F38-73E1EF5BE243}" dt="2023-03-22T21:51:22.927" v="1865" actId="1076"/>
          <ac:picMkLst>
            <pc:docMk/>
            <pc:sldMk cId="606729913" sldId="1974"/>
            <ac:picMk id="5" creationId="{D9C04AC9-4602-A761-7F8F-6EEE176E3673}"/>
          </ac:picMkLst>
        </pc:picChg>
      </pc:sldChg>
      <pc:sldChg chg="addSp modSp add mod">
        <pc:chgData name="Aude Alario" userId="89ebcabbf4aa8d85" providerId="LiveId" clId="{52E1275D-C9B8-4A38-9F38-73E1EF5BE243}" dt="2023-03-22T21:53:44.576" v="1962" actId="1076"/>
        <pc:sldMkLst>
          <pc:docMk/>
          <pc:sldMk cId="3247454818" sldId="1975"/>
        </pc:sldMkLst>
        <pc:picChg chg="add mod">
          <ac:chgData name="Aude Alario" userId="89ebcabbf4aa8d85" providerId="LiveId" clId="{52E1275D-C9B8-4A38-9F38-73E1EF5BE243}" dt="2023-03-22T21:53:44.576" v="1962" actId="1076"/>
          <ac:picMkLst>
            <pc:docMk/>
            <pc:sldMk cId="3247454818" sldId="1975"/>
            <ac:picMk id="3" creationId="{3E57FB7B-E889-A43D-389F-FB93F7C4B672}"/>
          </ac:picMkLst>
        </pc:picChg>
      </pc:sldChg>
      <pc:sldChg chg="addSp modSp add mod">
        <pc:chgData name="Aude Alario" userId="89ebcabbf4aa8d85" providerId="LiveId" clId="{52E1275D-C9B8-4A38-9F38-73E1EF5BE243}" dt="2023-03-22T21:53:56.378" v="1965" actId="1076"/>
        <pc:sldMkLst>
          <pc:docMk/>
          <pc:sldMk cId="1328733606" sldId="1976"/>
        </pc:sldMkLst>
        <pc:picChg chg="add mod">
          <ac:chgData name="Aude Alario" userId="89ebcabbf4aa8d85" providerId="LiveId" clId="{52E1275D-C9B8-4A38-9F38-73E1EF5BE243}" dt="2023-03-22T21:53:56.378" v="1965" actId="1076"/>
          <ac:picMkLst>
            <pc:docMk/>
            <pc:sldMk cId="1328733606" sldId="1976"/>
            <ac:picMk id="3" creationId="{29A4889C-2E2B-CAE8-349A-431EC5148215}"/>
          </ac:picMkLst>
        </pc:picChg>
      </pc:sldChg>
      <pc:sldChg chg="addSp modSp add mod">
        <pc:chgData name="Aude Alario" userId="89ebcabbf4aa8d85" providerId="LiveId" clId="{52E1275D-C9B8-4A38-9F38-73E1EF5BE243}" dt="2023-03-22T21:54:05.312" v="1968" actId="1076"/>
        <pc:sldMkLst>
          <pc:docMk/>
          <pc:sldMk cId="1794052465" sldId="1977"/>
        </pc:sldMkLst>
        <pc:picChg chg="add mod">
          <ac:chgData name="Aude Alario" userId="89ebcabbf4aa8d85" providerId="LiveId" clId="{52E1275D-C9B8-4A38-9F38-73E1EF5BE243}" dt="2023-03-22T21:54:05.312" v="1968" actId="1076"/>
          <ac:picMkLst>
            <pc:docMk/>
            <pc:sldMk cId="1794052465" sldId="1977"/>
            <ac:picMk id="3" creationId="{4652E2E5-86BC-510A-22E4-D7B2D1CBCE7A}"/>
          </ac:picMkLst>
        </pc:picChg>
      </pc:sldChg>
      <pc:sldChg chg="addSp delSp modSp add mod">
        <pc:chgData name="Aude Alario" userId="89ebcabbf4aa8d85" providerId="LiveId" clId="{52E1275D-C9B8-4A38-9F38-73E1EF5BE243}" dt="2023-03-22T21:54:47.374" v="2001" actId="20577"/>
        <pc:sldMkLst>
          <pc:docMk/>
          <pc:sldMk cId="3940764062" sldId="1978"/>
        </pc:sldMkLst>
        <pc:spChg chg="add del mod">
          <ac:chgData name="Aude Alario" userId="89ebcabbf4aa8d85" providerId="LiveId" clId="{52E1275D-C9B8-4A38-9F38-73E1EF5BE243}" dt="2023-03-22T21:54:23.946" v="1977"/>
          <ac:spMkLst>
            <pc:docMk/>
            <pc:sldMk cId="3940764062" sldId="1978"/>
            <ac:spMk id="4" creationId="{5327C223-E168-D087-3638-86C4B31B7FC4}"/>
          </ac:spMkLst>
        </pc:spChg>
        <pc:spChg chg="add del mod">
          <ac:chgData name="Aude Alario" userId="89ebcabbf4aa8d85" providerId="LiveId" clId="{52E1275D-C9B8-4A38-9F38-73E1EF5BE243}" dt="2023-03-22T21:54:23.631" v="1976"/>
          <ac:spMkLst>
            <pc:docMk/>
            <pc:sldMk cId="3940764062" sldId="1978"/>
            <ac:spMk id="5" creationId="{2EADB09A-9233-2A5D-6005-4FE2276D386D}"/>
          </ac:spMkLst>
        </pc:spChg>
        <pc:spChg chg="add mod">
          <ac:chgData name="Aude Alario" userId="89ebcabbf4aa8d85" providerId="LiveId" clId="{52E1275D-C9B8-4A38-9F38-73E1EF5BE243}" dt="2023-03-22T21:54:47.374" v="2001" actId="20577"/>
          <ac:spMkLst>
            <pc:docMk/>
            <pc:sldMk cId="3940764062" sldId="1978"/>
            <ac:spMk id="6" creationId="{F7E50483-ED82-A6D6-44B2-FDCAC13D7A50}"/>
          </ac:spMkLst>
        </pc:spChg>
        <pc:picChg chg="add mod">
          <ac:chgData name="Aude Alario" userId="89ebcabbf4aa8d85" providerId="LiveId" clId="{52E1275D-C9B8-4A38-9F38-73E1EF5BE243}" dt="2023-03-22T21:54:13.539" v="1971" actId="1076"/>
          <ac:picMkLst>
            <pc:docMk/>
            <pc:sldMk cId="3940764062" sldId="1978"/>
            <ac:picMk id="3" creationId="{B4881BEE-ADB3-7F1B-EE27-A8E882CEDEB3}"/>
          </ac:picMkLst>
        </pc:picChg>
      </pc:sldChg>
      <pc:sldChg chg="addSp modSp add mod">
        <pc:chgData name="Aude Alario" userId="89ebcabbf4aa8d85" providerId="LiveId" clId="{52E1275D-C9B8-4A38-9F38-73E1EF5BE243}" dt="2023-03-22T21:55:00.163" v="2004" actId="1076"/>
        <pc:sldMkLst>
          <pc:docMk/>
          <pc:sldMk cId="1577800403" sldId="1979"/>
        </pc:sldMkLst>
        <pc:picChg chg="add mod">
          <ac:chgData name="Aude Alario" userId="89ebcabbf4aa8d85" providerId="LiveId" clId="{52E1275D-C9B8-4A38-9F38-73E1EF5BE243}" dt="2023-03-22T21:55:00.163" v="2004" actId="1076"/>
          <ac:picMkLst>
            <pc:docMk/>
            <pc:sldMk cId="1577800403" sldId="1979"/>
            <ac:picMk id="3" creationId="{52A496B7-B15C-D516-987B-DA5D92C17EA7}"/>
          </ac:picMkLst>
        </pc:picChg>
      </pc:sldChg>
      <pc:sldChg chg="addSp delSp modSp add mod">
        <pc:chgData name="Aude Alario" userId="89ebcabbf4aa8d85" providerId="LiveId" clId="{52E1275D-C9B8-4A38-9F38-73E1EF5BE243}" dt="2023-03-22T22:14:49.795" v="3220" actId="20577"/>
        <pc:sldMkLst>
          <pc:docMk/>
          <pc:sldMk cId="974986814" sldId="1980"/>
        </pc:sldMkLst>
        <pc:spChg chg="add del mod">
          <ac:chgData name="Aude Alario" userId="89ebcabbf4aa8d85" providerId="LiveId" clId="{52E1275D-C9B8-4A38-9F38-73E1EF5BE243}" dt="2023-03-22T22:14:44.637" v="3201" actId="478"/>
          <ac:spMkLst>
            <pc:docMk/>
            <pc:sldMk cId="974986814" sldId="1980"/>
            <ac:spMk id="4" creationId="{953E2139-97B3-9174-A4A0-A024A3D11A97}"/>
          </ac:spMkLst>
        </pc:spChg>
        <pc:spChg chg="add mod">
          <ac:chgData name="Aude Alario" userId="89ebcabbf4aa8d85" providerId="LiveId" clId="{52E1275D-C9B8-4A38-9F38-73E1EF5BE243}" dt="2023-03-22T22:14:49.795" v="3220" actId="20577"/>
          <ac:spMkLst>
            <pc:docMk/>
            <pc:sldMk cId="974986814" sldId="1980"/>
            <ac:spMk id="5" creationId="{A43BCCF7-0D81-D42E-4C63-171A0DCA8AF8}"/>
          </ac:spMkLst>
        </pc:spChg>
        <pc:picChg chg="add mod">
          <ac:chgData name="Aude Alario" userId="89ebcabbf4aa8d85" providerId="LiveId" clId="{52E1275D-C9B8-4A38-9F38-73E1EF5BE243}" dt="2023-03-22T22:13:17.941" v="3170" actId="1076"/>
          <ac:picMkLst>
            <pc:docMk/>
            <pc:sldMk cId="974986814" sldId="1980"/>
            <ac:picMk id="3" creationId="{06E7DCE7-2FDB-FE81-ED36-D2F62E903403}"/>
          </ac:picMkLst>
        </pc:picChg>
      </pc:sldChg>
      <pc:sldChg chg="addSp modSp add mod">
        <pc:chgData name="Aude Alario" userId="89ebcabbf4aa8d85" providerId="LiveId" clId="{52E1275D-C9B8-4A38-9F38-73E1EF5BE243}" dt="2023-03-22T22:15:26.630" v="3229" actId="1076"/>
        <pc:sldMkLst>
          <pc:docMk/>
          <pc:sldMk cId="2874080503" sldId="1981"/>
        </pc:sldMkLst>
        <pc:picChg chg="add mod">
          <ac:chgData name="Aude Alario" userId="89ebcabbf4aa8d85" providerId="LiveId" clId="{52E1275D-C9B8-4A38-9F38-73E1EF5BE243}" dt="2023-03-22T22:15:26.630" v="3229" actId="1076"/>
          <ac:picMkLst>
            <pc:docMk/>
            <pc:sldMk cId="2874080503" sldId="1981"/>
            <ac:picMk id="3" creationId="{8E3D4B05-1C10-631C-9CAD-1E3D3EE60D1C}"/>
          </ac:picMkLst>
        </pc:picChg>
      </pc:sldChg>
      <pc:sldChg chg="addSp modSp add mod">
        <pc:chgData name="Aude Alario" userId="89ebcabbf4aa8d85" providerId="LiveId" clId="{52E1275D-C9B8-4A38-9F38-73E1EF5BE243}" dt="2023-03-22T22:15:40.946" v="3232" actId="1076"/>
        <pc:sldMkLst>
          <pc:docMk/>
          <pc:sldMk cId="1542658502" sldId="1982"/>
        </pc:sldMkLst>
        <pc:picChg chg="add mod">
          <ac:chgData name="Aude Alario" userId="89ebcabbf4aa8d85" providerId="LiveId" clId="{52E1275D-C9B8-4A38-9F38-73E1EF5BE243}" dt="2023-03-22T22:15:40.946" v="3232" actId="1076"/>
          <ac:picMkLst>
            <pc:docMk/>
            <pc:sldMk cId="1542658502" sldId="1982"/>
            <ac:picMk id="3" creationId="{F53426CB-B2F5-9505-4F9B-70250690ECC4}"/>
          </ac:picMkLst>
        </pc:picChg>
      </pc:sldChg>
      <pc:sldChg chg="addSp modSp add mod">
        <pc:chgData name="Aude Alario" userId="89ebcabbf4aa8d85" providerId="LiveId" clId="{52E1275D-C9B8-4A38-9F38-73E1EF5BE243}" dt="2023-03-22T22:16:09.028" v="3252" actId="20577"/>
        <pc:sldMkLst>
          <pc:docMk/>
          <pc:sldMk cId="2341641500" sldId="1983"/>
        </pc:sldMkLst>
        <pc:spChg chg="add mod">
          <ac:chgData name="Aude Alario" userId="89ebcabbf4aa8d85" providerId="LiveId" clId="{52E1275D-C9B8-4A38-9F38-73E1EF5BE243}" dt="2023-03-22T22:16:09.028" v="3252" actId="20577"/>
          <ac:spMkLst>
            <pc:docMk/>
            <pc:sldMk cId="2341641500" sldId="1983"/>
            <ac:spMk id="4" creationId="{B6BCD078-C36C-5BAE-8BDE-2EB02F9026AA}"/>
          </ac:spMkLst>
        </pc:spChg>
        <pc:picChg chg="add mod">
          <ac:chgData name="Aude Alario" userId="89ebcabbf4aa8d85" providerId="LiveId" clId="{52E1275D-C9B8-4A38-9F38-73E1EF5BE243}" dt="2023-03-22T22:15:50.008" v="3235" actId="1076"/>
          <ac:picMkLst>
            <pc:docMk/>
            <pc:sldMk cId="2341641500" sldId="1983"/>
            <ac:picMk id="3" creationId="{F382BB9F-0895-E7EE-A86C-99BFF0FF0565}"/>
          </ac:picMkLst>
        </pc:picChg>
      </pc:sldChg>
      <pc:sldChg chg="addSp modSp add mod">
        <pc:chgData name="Aude Alario" userId="89ebcabbf4aa8d85" providerId="LiveId" clId="{52E1275D-C9B8-4A38-9F38-73E1EF5BE243}" dt="2023-03-22T22:16:19.107" v="3255" actId="1076"/>
        <pc:sldMkLst>
          <pc:docMk/>
          <pc:sldMk cId="2391183183" sldId="1984"/>
        </pc:sldMkLst>
        <pc:picChg chg="add mod">
          <ac:chgData name="Aude Alario" userId="89ebcabbf4aa8d85" providerId="LiveId" clId="{52E1275D-C9B8-4A38-9F38-73E1EF5BE243}" dt="2023-03-22T22:16:19.107" v="3255" actId="1076"/>
          <ac:picMkLst>
            <pc:docMk/>
            <pc:sldMk cId="2391183183" sldId="1984"/>
            <ac:picMk id="3" creationId="{387F5390-2EF2-7BD5-460A-DBD16AFF1DEE}"/>
          </ac:picMkLst>
        </pc:picChg>
      </pc:sldChg>
      <pc:sldChg chg="addSp modSp add mod">
        <pc:chgData name="Aude Alario" userId="89ebcabbf4aa8d85" providerId="LiveId" clId="{52E1275D-C9B8-4A38-9F38-73E1EF5BE243}" dt="2023-03-22T22:16:31.879" v="3259" actId="1076"/>
        <pc:sldMkLst>
          <pc:docMk/>
          <pc:sldMk cId="473142751" sldId="1985"/>
        </pc:sldMkLst>
        <pc:picChg chg="add mod">
          <ac:chgData name="Aude Alario" userId="89ebcabbf4aa8d85" providerId="LiveId" clId="{52E1275D-C9B8-4A38-9F38-73E1EF5BE243}" dt="2023-03-22T22:16:31.879" v="3259" actId="1076"/>
          <ac:picMkLst>
            <pc:docMk/>
            <pc:sldMk cId="473142751" sldId="1985"/>
            <ac:picMk id="3" creationId="{8640C235-0EA5-DE77-D609-CA7DAD4BE248}"/>
          </ac:picMkLst>
        </pc:picChg>
      </pc:sldChg>
      <pc:sldChg chg="addSp modSp add mod">
        <pc:chgData name="Aude Alario" userId="89ebcabbf4aa8d85" providerId="LiveId" clId="{52E1275D-C9B8-4A38-9F38-73E1EF5BE243}" dt="2023-03-22T21:55:48.120" v="2051" actId="1076"/>
        <pc:sldMkLst>
          <pc:docMk/>
          <pc:sldMk cId="1183922845" sldId="1986"/>
        </pc:sldMkLst>
        <pc:picChg chg="add mod">
          <ac:chgData name="Aude Alario" userId="89ebcabbf4aa8d85" providerId="LiveId" clId="{52E1275D-C9B8-4A38-9F38-73E1EF5BE243}" dt="2023-03-22T21:55:48.120" v="2051" actId="1076"/>
          <ac:picMkLst>
            <pc:docMk/>
            <pc:sldMk cId="1183922845" sldId="1986"/>
            <ac:picMk id="3" creationId="{C444AA83-F684-87E8-C534-EE218203DE05}"/>
          </ac:picMkLst>
        </pc:picChg>
      </pc:sldChg>
      <pc:sldChg chg="modSp add mod">
        <pc:chgData name="Aude Alario" userId="89ebcabbf4aa8d85" providerId="LiveId" clId="{52E1275D-C9B8-4A38-9F38-73E1EF5BE243}" dt="2023-03-22T21:58:02.978" v="2107" actId="1076"/>
        <pc:sldMkLst>
          <pc:docMk/>
          <pc:sldMk cId="28645942" sldId="1987"/>
        </pc:sldMkLst>
        <pc:picChg chg="mod">
          <ac:chgData name="Aude Alario" userId="89ebcabbf4aa8d85" providerId="LiveId" clId="{52E1275D-C9B8-4A38-9F38-73E1EF5BE243}" dt="2023-03-22T21:58:02.978" v="2107" actId="1076"/>
          <ac:picMkLst>
            <pc:docMk/>
            <pc:sldMk cId="28645942" sldId="1987"/>
            <ac:picMk id="3" creationId="{78D3AC01-8B22-8F63-B318-C1B78EEB9EA8}"/>
          </ac:picMkLst>
        </pc:picChg>
      </pc:sldChg>
      <pc:sldChg chg="addSp modSp add del mod ord">
        <pc:chgData name="Aude Alario" userId="89ebcabbf4aa8d85" providerId="LiveId" clId="{52E1275D-C9B8-4A38-9F38-73E1EF5BE243}" dt="2023-03-22T21:56:00.776" v="2052" actId="2696"/>
        <pc:sldMkLst>
          <pc:docMk/>
          <pc:sldMk cId="1478050542" sldId="1987"/>
        </pc:sldMkLst>
        <pc:picChg chg="add mod">
          <ac:chgData name="Aude Alario" userId="89ebcabbf4aa8d85" providerId="LiveId" clId="{52E1275D-C9B8-4A38-9F38-73E1EF5BE243}" dt="2023-03-22T19:27:38.229" v="376" actId="27614"/>
          <ac:picMkLst>
            <pc:docMk/>
            <pc:sldMk cId="1478050542" sldId="1987"/>
            <ac:picMk id="3" creationId="{78D3AC01-8B22-8F63-B318-C1B78EEB9EA8}"/>
          </ac:picMkLst>
        </pc:picChg>
      </pc:sldChg>
      <pc:sldChg chg="addSp delSp modSp add del mod">
        <pc:chgData name="Aude Alario" userId="89ebcabbf4aa8d85" providerId="LiveId" clId="{52E1275D-C9B8-4A38-9F38-73E1EF5BE243}" dt="2023-03-23T14:19:11.932" v="4740" actId="47"/>
        <pc:sldMkLst>
          <pc:docMk/>
          <pc:sldMk cId="1218868389" sldId="1988"/>
        </pc:sldMkLst>
        <pc:spChg chg="add del mod">
          <ac:chgData name="Aude Alario" userId="89ebcabbf4aa8d85" providerId="LiveId" clId="{52E1275D-C9B8-4A38-9F38-73E1EF5BE243}" dt="2023-03-22T21:56:59.170" v="2063" actId="478"/>
          <ac:spMkLst>
            <pc:docMk/>
            <pc:sldMk cId="1218868389" sldId="1988"/>
            <ac:spMk id="2" creationId="{74E8E53A-72FB-2285-CC94-9F6A73B3265E}"/>
          </ac:spMkLst>
        </pc:spChg>
        <pc:spChg chg="add mod">
          <ac:chgData name="Aude Alario" userId="89ebcabbf4aa8d85" providerId="LiveId" clId="{52E1275D-C9B8-4A38-9F38-73E1EF5BE243}" dt="2023-03-22T21:57:33.569" v="2098" actId="6549"/>
          <ac:spMkLst>
            <pc:docMk/>
            <pc:sldMk cId="1218868389" sldId="1988"/>
            <ac:spMk id="4" creationId="{C0CEB27B-2013-6973-A244-8727A950C2CE}"/>
          </ac:spMkLst>
        </pc:spChg>
        <pc:picChg chg="mod">
          <ac:chgData name="Aude Alario" userId="89ebcabbf4aa8d85" providerId="LiveId" clId="{52E1275D-C9B8-4A38-9F38-73E1EF5BE243}" dt="2023-03-22T21:57:40.058" v="2100" actId="1076"/>
          <ac:picMkLst>
            <pc:docMk/>
            <pc:sldMk cId="1218868389" sldId="1988"/>
            <ac:picMk id="3" creationId="{201CC764-7CD4-AAD4-FF1B-81BF6337B1BF}"/>
          </ac:picMkLst>
        </pc:picChg>
      </pc:sldChg>
      <pc:sldChg chg="addSp modSp add del mod">
        <pc:chgData name="Aude Alario" userId="89ebcabbf4aa8d85" providerId="LiveId" clId="{52E1275D-C9B8-4A38-9F38-73E1EF5BE243}" dt="2023-03-22T21:56:00.776" v="2052" actId="2696"/>
        <pc:sldMkLst>
          <pc:docMk/>
          <pc:sldMk cId="4253071447" sldId="1988"/>
        </pc:sldMkLst>
        <pc:picChg chg="add mod">
          <ac:chgData name="Aude Alario" userId="89ebcabbf4aa8d85" providerId="LiveId" clId="{52E1275D-C9B8-4A38-9F38-73E1EF5BE243}" dt="2023-03-22T19:27:20.480" v="368" actId="962"/>
          <ac:picMkLst>
            <pc:docMk/>
            <pc:sldMk cId="4253071447" sldId="1988"/>
            <ac:picMk id="3" creationId="{201CC764-7CD4-AAD4-FF1B-81BF6337B1BF}"/>
          </ac:picMkLst>
        </pc:picChg>
      </pc:sldChg>
      <pc:sldChg chg="addSp delSp modSp add mod">
        <pc:chgData name="Aude Alario" userId="89ebcabbf4aa8d85" providerId="LiveId" clId="{52E1275D-C9B8-4A38-9F38-73E1EF5BE243}" dt="2023-03-23T14:39:43.421" v="4772" actId="1076"/>
        <pc:sldMkLst>
          <pc:docMk/>
          <pc:sldMk cId="2105639559" sldId="1989"/>
        </pc:sldMkLst>
        <pc:spChg chg="add mod">
          <ac:chgData name="Aude Alario" userId="89ebcabbf4aa8d85" providerId="LiveId" clId="{52E1275D-C9B8-4A38-9F38-73E1EF5BE243}" dt="2023-03-23T14:39:34.009" v="4771" actId="1076"/>
          <ac:spMkLst>
            <pc:docMk/>
            <pc:sldMk cId="2105639559" sldId="1989"/>
            <ac:spMk id="2" creationId="{2636A9A8-6757-8772-8261-D606538CC2F8}"/>
          </ac:spMkLst>
        </pc:spChg>
        <pc:spChg chg="add del mod">
          <ac:chgData name="Aude Alario" userId="89ebcabbf4aa8d85" providerId="LiveId" clId="{52E1275D-C9B8-4A38-9F38-73E1EF5BE243}" dt="2023-03-23T14:39:20.012" v="4765"/>
          <ac:spMkLst>
            <pc:docMk/>
            <pc:sldMk cId="2105639559" sldId="1989"/>
            <ac:spMk id="6" creationId="{C260729F-65D7-8910-A8D6-E4874658AEA5}"/>
          </ac:spMkLst>
        </pc:spChg>
        <pc:picChg chg="del mod">
          <ac:chgData name="Aude Alario" userId="89ebcabbf4aa8d85" providerId="LiveId" clId="{52E1275D-C9B8-4A38-9F38-73E1EF5BE243}" dt="2023-03-23T14:19:41.354" v="4741" actId="478"/>
          <ac:picMkLst>
            <pc:docMk/>
            <pc:sldMk cId="2105639559" sldId="1989"/>
            <ac:picMk id="3" creationId="{246A49BF-E5B5-4669-F015-8393DCD875F2}"/>
          </ac:picMkLst>
        </pc:picChg>
        <pc:picChg chg="add mod ord">
          <ac:chgData name="Aude Alario" userId="89ebcabbf4aa8d85" providerId="LiveId" clId="{52E1275D-C9B8-4A38-9F38-73E1EF5BE243}" dt="2023-03-23T14:39:43.421" v="4772" actId="1076"/>
          <ac:picMkLst>
            <pc:docMk/>
            <pc:sldMk cId="2105639559" sldId="1989"/>
            <ac:picMk id="5" creationId="{3D00DCF6-5F83-6CF4-CA2F-00275D8EE812}"/>
          </ac:picMkLst>
        </pc:picChg>
      </pc:sldChg>
      <pc:sldChg chg="addSp modSp add del mod">
        <pc:chgData name="Aude Alario" userId="89ebcabbf4aa8d85" providerId="LiveId" clId="{52E1275D-C9B8-4A38-9F38-73E1EF5BE243}" dt="2023-03-22T21:56:00.776" v="2052" actId="2696"/>
        <pc:sldMkLst>
          <pc:docMk/>
          <pc:sldMk cId="2454525261" sldId="1989"/>
        </pc:sldMkLst>
        <pc:picChg chg="add mod">
          <ac:chgData name="Aude Alario" userId="89ebcabbf4aa8d85" providerId="LiveId" clId="{52E1275D-C9B8-4A38-9F38-73E1EF5BE243}" dt="2023-03-22T19:27:26.348" v="370" actId="27614"/>
          <ac:picMkLst>
            <pc:docMk/>
            <pc:sldMk cId="2454525261" sldId="1989"/>
            <ac:picMk id="3" creationId="{246A49BF-E5B5-4669-F015-8393DCD875F2}"/>
          </ac:picMkLst>
        </pc:picChg>
      </pc:sldChg>
      <pc:sldChg chg="addSp modSp add del mod">
        <pc:chgData name="Aude Alario" userId="89ebcabbf4aa8d85" providerId="LiveId" clId="{52E1275D-C9B8-4A38-9F38-73E1EF5BE243}" dt="2023-03-22T21:56:00.776" v="2052" actId="2696"/>
        <pc:sldMkLst>
          <pc:docMk/>
          <pc:sldMk cId="1621102267" sldId="1990"/>
        </pc:sldMkLst>
        <pc:picChg chg="add mod">
          <ac:chgData name="Aude Alario" userId="89ebcabbf4aa8d85" providerId="LiveId" clId="{52E1275D-C9B8-4A38-9F38-73E1EF5BE243}" dt="2023-03-22T19:27:31.647" v="372" actId="27614"/>
          <ac:picMkLst>
            <pc:docMk/>
            <pc:sldMk cId="1621102267" sldId="1990"/>
            <ac:picMk id="3" creationId="{593E68B1-0DC8-927C-1BB7-FC79D7925F5F}"/>
          </ac:picMkLst>
        </pc:picChg>
      </pc:sldChg>
      <pc:sldChg chg="modSp add mod">
        <pc:chgData name="Aude Alario" userId="89ebcabbf4aa8d85" providerId="LiveId" clId="{52E1275D-C9B8-4A38-9F38-73E1EF5BE243}" dt="2023-03-22T21:59:46.838" v="2110" actId="1076"/>
        <pc:sldMkLst>
          <pc:docMk/>
          <pc:sldMk cId="4061746038" sldId="1990"/>
        </pc:sldMkLst>
        <pc:picChg chg="mod">
          <ac:chgData name="Aude Alario" userId="89ebcabbf4aa8d85" providerId="LiveId" clId="{52E1275D-C9B8-4A38-9F38-73E1EF5BE243}" dt="2023-03-22T21:59:46.838" v="2110" actId="1076"/>
          <ac:picMkLst>
            <pc:docMk/>
            <pc:sldMk cId="4061746038" sldId="1990"/>
            <ac:picMk id="3" creationId="{593E68B1-0DC8-927C-1BB7-FC79D7925F5F}"/>
          </ac:picMkLst>
        </pc:picChg>
      </pc:sldChg>
      <pc:sldChg chg="addSp modSp add mod ord">
        <pc:chgData name="Aude Alario" userId="89ebcabbf4aa8d85" providerId="LiveId" clId="{52E1275D-C9B8-4A38-9F38-73E1EF5BE243}" dt="2023-03-22T22:13:10.511" v="3167" actId="1076"/>
        <pc:sldMkLst>
          <pc:docMk/>
          <pc:sldMk cId="3071324091" sldId="1991"/>
        </pc:sldMkLst>
        <pc:picChg chg="add mod">
          <ac:chgData name="Aude Alario" userId="89ebcabbf4aa8d85" providerId="LiveId" clId="{52E1275D-C9B8-4A38-9F38-73E1EF5BE243}" dt="2023-03-22T22:13:10.511" v="3167" actId="1076"/>
          <ac:picMkLst>
            <pc:docMk/>
            <pc:sldMk cId="3071324091" sldId="1991"/>
            <ac:picMk id="3" creationId="{87079E56-7E1A-9077-8848-040A9713C842}"/>
          </ac:picMkLst>
        </pc:picChg>
      </pc:sldChg>
      <pc:sldChg chg="addSp modSp add mod ord">
        <pc:chgData name="Aude Alario" userId="89ebcabbf4aa8d85" providerId="LiveId" clId="{52E1275D-C9B8-4A38-9F38-73E1EF5BE243}" dt="2023-03-22T22:12:50.725" v="3161" actId="20577"/>
        <pc:sldMkLst>
          <pc:docMk/>
          <pc:sldMk cId="420643758" sldId="1992"/>
        </pc:sldMkLst>
        <pc:spChg chg="add mod">
          <ac:chgData name="Aude Alario" userId="89ebcabbf4aa8d85" providerId="LiveId" clId="{52E1275D-C9B8-4A38-9F38-73E1EF5BE243}" dt="2023-03-22T22:12:50.725" v="3161" actId="20577"/>
          <ac:spMkLst>
            <pc:docMk/>
            <pc:sldMk cId="420643758" sldId="1992"/>
            <ac:spMk id="4" creationId="{258723A2-4C83-D12C-299C-D790A91EEDBA}"/>
          </ac:spMkLst>
        </pc:spChg>
        <pc:picChg chg="add mod">
          <ac:chgData name="Aude Alario" userId="89ebcabbf4aa8d85" providerId="LiveId" clId="{52E1275D-C9B8-4A38-9F38-73E1EF5BE243}" dt="2023-03-22T22:12:02.779" v="3125" actId="1076"/>
          <ac:picMkLst>
            <pc:docMk/>
            <pc:sldMk cId="420643758" sldId="1992"/>
            <ac:picMk id="3" creationId="{B8FDBEB2-4700-2C4E-F43D-782033DF13E4}"/>
          </ac:picMkLst>
        </pc:picChg>
      </pc:sldChg>
      <pc:sldChg chg="addSp modSp add mod ord">
        <pc:chgData name="Aude Alario" userId="89ebcabbf4aa8d85" providerId="LiveId" clId="{52E1275D-C9B8-4A38-9F38-73E1EF5BE243}" dt="2023-03-22T22:13:01.110" v="3164" actId="1076"/>
        <pc:sldMkLst>
          <pc:docMk/>
          <pc:sldMk cId="1130669291" sldId="1993"/>
        </pc:sldMkLst>
        <pc:picChg chg="add mod">
          <ac:chgData name="Aude Alario" userId="89ebcabbf4aa8d85" providerId="LiveId" clId="{52E1275D-C9B8-4A38-9F38-73E1EF5BE243}" dt="2023-03-22T22:13:01.110" v="3164" actId="1076"/>
          <ac:picMkLst>
            <pc:docMk/>
            <pc:sldMk cId="1130669291" sldId="1993"/>
            <ac:picMk id="3" creationId="{73E52DA5-131E-084E-A865-FB6E6429B8A0}"/>
          </ac:picMkLst>
        </pc:picChg>
      </pc:sldChg>
      <pc:sldChg chg="addSp delSp modSp add mod ord">
        <pc:chgData name="Aude Alario" userId="89ebcabbf4aa8d85" providerId="LiveId" clId="{52E1275D-C9B8-4A38-9F38-73E1EF5BE243}" dt="2023-03-22T22:30:02.566" v="3808" actId="6549"/>
        <pc:sldMkLst>
          <pc:docMk/>
          <pc:sldMk cId="859234442" sldId="1994"/>
        </pc:sldMkLst>
        <pc:spChg chg="del">
          <ac:chgData name="Aude Alario" userId="89ebcabbf4aa8d85" providerId="LiveId" clId="{52E1275D-C9B8-4A38-9F38-73E1EF5BE243}" dt="2023-03-22T22:28:16.799" v="3509" actId="478"/>
          <ac:spMkLst>
            <pc:docMk/>
            <pc:sldMk cId="859234442" sldId="1994"/>
            <ac:spMk id="2" creationId="{226F6FC3-ED39-13A2-7968-218AA35FD5F5}"/>
          </ac:spMkLst>
        </pc:spChg>
        <pc:spChg chg="add mod">
          <ac:chgData name="Aude Alario" userId="89ebcabbf4aa8d85" providerId="LiveId" clId="{52E1275D-C9B8-4A38-9F38-73E1EF5BE243}" dt="2023-03-22T22:30:02.566" v="3808" actId="6549"/>
          <ac:spMkLst>
            <pc:docMk/>
            <pc:sldMk cId="859234442" sldId="1994"/>
            <ac:spMk id="4" creationId="{CCADFF32-132F-F03E-9052-1F9FD96CBD29}"/>
          </ac:spMkLst>
        </pc:spChg>
        <pc:spChg chg="mod">
          <ac:chgData name="Aude Alario" userId="89ebcabbf4aa8d85" providerId="LiveId" clId="{52E1275D-C9B8-4A38-9F38-73E1EF5BE243}" dt="2023-03-22T22:28:43.698" v="3569" actId="1076"/>
          <ac:spMkLst>
            <pc:docMk/>
            <pc:sldMk cId="859234442" sldId="1994"/>
            <ac:spMk id="7" creationId="{AC733B5D-9F40-9E49-2AA3-D88F6D627D0B}"/>
          </ac:spMkLst>
        </pc:spChg>
        <pc:spChg chg="del">
          <ac:chgData name="Aude Alario" userId="89ebcabbf4aa8d85" providerId="LiveId" clId="{52E1275D-C9B8-4A38-9F38-73E1EF5BE243}" dt="2023-03-22T22:29:09.350" v="3669" actId="478"/>
          <ac:spMkLst>
            <pc:docMk/>
            <pc:sldMk cId="859234442" sldId="1994"/>
            <ac:spMk id="8" creationId="{78DC20EE-2A08-4A07-7F2A-DB14B7334CFE}"/>
          </ac:spMkLst>
        </pc:spChg>
        <pc:spChg chg="del mod">
          <ac:chgData name="Aude Alario" userId="89ebcabbf4aa8d85" providerId="LiveId" clId="{52E1275D-C9B8-4A38-9F38-73E1EF5BE243}" dt="2023-03-22T22:29:44.125" v="3807" actId="478"/>
          <ac:spMkLst>
            <pc:docMk/>
            <pc:sldMk cId="859234442" sldId="1994"/>
            <ac:spMk id="9" creationId="{E486EEEF-D57A-809A-478F-F832E58C273E}"/>
          </ac:spMkLst>
        </pc:spChg>
      </pc:sldChg>
      <pc:sldChg chg="addSp delSp modSp add mod">
        <pc:chgData name="Aude Alario" userId="89ebcabbf4aa8d85" providerId="LiveId" clId="{52E1275D-C9B8-4A38-9F38-73E1EF5BE243}" dt="2023-03-22T22:00:28.629" v="2143" actId="20577"/>
        <pc:sldMkLst>
          <pc:docMk/>
          <pc:sldMk cId="2596615867" sldId="1995"/>
        </pc:sldMkLst>
        <pc:spChg chg="add del mod">
          <ac:chgData name="Aude Alario" userId="89ebcabbf4aa8d85" providerId="LiveId" clId="{52E1275D-C9B8-4A38-9F38-73E1EF5BE243}" dt="2023-03-22T22:00:28.629" v="2143" actId="20577"/>
          <ac:spMkLst>
            <pc:docMk/>
            <pc:sldMk cId="2596615867" sldId="1995"/>
            <ac:spMk id="3" creationId="{18B69333-E76E-73CA-1DE4-B4672B9ED02A}"/>
          </ac:spMkLst>
        </pc:spChg>
        <pc:picChg chg="mod">
          <ac:chgData name="Aude Alario" userId="89ebcabbf4aa8d85" providerId="LiveId" clId="{52E1275D-C9B8-4A38-9F38-73E1EF5BE243}" dt="2023-03-22T21:59:56.461" v="2113" actId="1076"/>
          <ac:picMkLst>
            <pc:docMk/>
            <pc:sldMk cId="2596615867" sldId="1995"/>
            <ac:picMk id="4" creationId="{EEEE191F-60F0-D87F-B4E4-BDAC3C6DAAB2}"/>
          </ac:picMkLst>
        </pc:picChg>
      </pc:sldChg>
      <pc:sldChg chg="addSp delSp modSp add del mod">
        <pc:chgData name="Aude Alario" userId="89ebcabbf4aa8d85" providerId="LiveId" clId="{52E1275D-C9B8-4A38-9F38-73E1EF5BE243}" dt="2023-03-22T21:56:00.776" v="2052" actId="2696"/>
        <pc:sldMkLst>
          <pc:docMk/>
          <pc:sldMk cId="3612725363" sldId="1995"/>
        </pc:sldMkLst>
        <pc:picChg chg="add mod">
          <ac:chgData name="Aude Alario" userId="89ebcabbf4aa8d85" providerId="LiveId" clId="{52E1275D-C9B8-4A38-9F38-73E1EF5BE243}" dt="2023-03-22T19:29:39.049" v="403" actId="962"/>
          <ac:picMkLst>
            <pc:docMk/>
            <pc:sldMk cId="3612725363" sldId="1995"/>
            <ac:picMk id="4" creationId="{EEEE191F-60F0-D87F-B4E4-BDAC3C6DAAB2}"/>
          </ac:picMkLst>
        </pc:picChg>
        <pc:picChg chg="add del mod">
          <ac:chgData name="Aude Alario" userId="89ebcabbf4aa8d85" providerId="LiveId" clId="{52E1275D-C9B8-4A38-9F38-73E1EF5BE243}" dt="2023-03-22T19:29:57.622" v="409" actId="478"/>
          <ac:picMkLst>
            <pc:docMk/>
            <pc:sldMk cId="3612725363" sldId="1995"/>
            <ac:picMk id="6" creationId="{4409A958-B955-9F01-F245-ABFEDB20DC1A}"/>
          </ac:picMkLst>
        </pc:picChg>
      </pc:sldChg>
      <pc:sldChg chg="modSp add mod">
        <pc:chgData name="Aude Alario" userId="89ebcabbf4aa8d85" providerId="LiveId" clId="{52E1275D-C9B8-4A38-9F38-73E1EF5BE243}" dt="2023-03-22T22:09:04.825" v="2961" actId="1076"/>
        <pc:sldMkLst>
          <pc:docMk/>
          <pc:sldMk cId="1990382907" sldId="1996"/>
        </pc:sldMkLst>
        <pc:picChg chg="mod">
          <ac:chgData name="Aude Alario" userId="89ebcabbf4aa8d85" providerId="LiveId" clId="{52E1275D-C9B8-4A38-9F38-73E1EF5BE243}" dt="2023-03-22T22:09:04.825" v="2961" actId="1076"/>
          <ac:picMkLst>
            <pc:docMk/>
            <pc:sldMk cId="1990382907" sldId="1996"/>
            <ac:picMk id="4" creationId="{930D54D2-FF33-03D0-BB79-854BDEC0E752}"/>
          </ac:picMkLst>
        </pc:picChg>
      </pc:sldChg>
      <pc:sldChg chg="addSp modSp add del mod ord">
        <pc:chgData name="Aude Alario" userId="89ebcabbf4aa8d85" providerId="LiveId" clId="{52E1275D-C9B8-4A38-9F38-73E1EF5BE243}" dt="2023-03-22T21:56:00.776" v="2052" actId="2696"/>
        <pc:sldMkLst>
          <pc:docMk/>
          <pc:sldMk cId="3833693067" sldId="1996"/>
        </pc:sldMkLst>
        <pc:picChg chg="add mod">
          <ac:chgData name="Aude Alario" userId="89ebcabbf4aa8d85" providerId="LiveId" clId="{52E1275D-C9B8-4A38-9F38-73E1EF5BE243}" dt="2023-03-22T19:30:05.309" v="411" actId="27614"/>
          <ac:picMkLst>
            <pc:docMk/>
            <pc:sldMk cId="3833693067" sldId="1996"/>
            <ac:picMk id="4" creationId="{930D54D2-FF33-03D0-BB79-854BDEC0E752}"/>
          </ac:picMkLst>
        </pc:picChg>
      </pc:sldChg>
      <pc:sldChg chg="addSp modSp add del mod">
        <pc:chgData name="Aude Alario" userId="89ebcabbf4aa8d85" providerId="LiveId" clId="{52E1275D-C9B8-4A38-9F38-73E1EF5BE243}" dt="2023-03-22T21:56:00.776" v="2052" actId="2696"/>
        <pc:sldMkLst>
          <pc:docMk/>
          <pc:sldMk cId="2374948922" sldId="1997"/>
        </pc:sldMkLst>
        <pc:picChg chg="add mod">
          <ac:chgData name="Aude Alario" userId="89ebcabbf4aa8d85" providerId="LiveId" clId="{52E1275D-C9B8-4A38-9F38-73E1EF5BE243}" dt="2023-03-22T19:30:09.357" v="413" actId="27614"/>
          <ac:picMkLst>
            <pc:docMk/>
            <pc:sldMk cId="2374948922" sldId="1997"/>
            <ac:picMk id="4" creationId="{4946ACCC-BF40-E596-711A-D17D537D6433}"/>
          </ac:picMkLst>
        </pc:picChg>
      </pc:sldChg>
      <pc:sldChg chg="modSp add mod">
        <pc:chgData name="Aude Alario" userId="89ebcabbf4aa8d85" providerId="LiveId" clId="{52E1275D-C9B8-4A38-9F38-73E1EF5BE243}" dt="2023-03-22T22:08:46.868" v="2955" actId="1076"/>
        <pc:sldMkLst>
          <pc:docMk/>
          <pc:sldMk cId="2583378130" sldId="1997"/>
        </pc:sldMkLst>
        <pc:picChg chg="mod">
          <ac:chgData name="Aude Alario" userId="89ebcabbf4aa8d85" providerId="LiveId" clId="{52E1275D-C9B8-4A38-9F38-73E1EF5BE243}" dt="2023-03-22T22:08:46.868" v="2955" actId="1076"/>
          <ac:picMkLst>
            <pc:docMk/>
            <pc:sldMk cId="2583378130" sldId="1997"/>
            <ac:picMk id="4" creationId="{4946ACCC-BF40-E596-711A-D17D537D6433}"/>
          </ac:picMkLst>
        </pc:picChg>
      </pc:sldChg>
      <pc:sldChg chg="modSp add mod">
        <pc:chgData name="Aude Alario" userId="89ebcabbf4aa8d85" providerId="LiveId" clId="{52E1275D-C9B8-4A38-9F38-73E1EF5BE243}" dt="2023-03-22T22:38:55.505" v="4657" actId="1035"/>
        <pc:sldMkLst>
          <pc:docMk/>
          <pc:sldMk cId="874984735" sldId="1998"/>
        </pc:sldMkLst>
        <pc:picChg chg="mod">
          <ac:chgData name="Aude Alario" userId="89ebcabbf4aa8d85" providerId="LiveId" clId="{52E1275D-C9B8-4A38-9F38-73E1EF5BE243}" dt="2023-03-22T22:38:55.505" v="4657" actId="1035"/>
          <ac:picMkLst>
            <pc:docMk/>
            <pc:sldMk cId="874984735" sldId="1998"/>
            <ac:picMk id="4" creationId="{4103CFFD-278A-A07A-E24E-7648096065EC}"/>
          </ac:picMkLst>
        </pc:picChg>
      </pc:sldChg>
      <pc:sldChg chg="addSp modSp add del mod">
        <pc:chgData name="Aude Alario" userId="89ebcabbf4aa8d85" providerId="LiveId" clId="{52E1275D-C9B8-4A38-9F38-73E1EF5BE243}" dt="2023-03-22T21:56:00.776" v="2052" actId="2696"/>
        <pc:sldMkLst>
          <pc:docMk/>
          <pc:sldMk cId="2940040842" sldId="1998"/>
        </pc:sldMkLst>
        <pc:picChg chg="add mod">
          <ac:chgData name="Aude Alario" userId="89ebcabbf4aa8d85" providerId="LiveId" clId="{52E1275D-C9B8-4A38-9F38-73E1EF5BE243}" dt="2023-03-22T19:30:13.325" v="417" actId="27614"/>
          <ac:picMkLst>
            <pc:docMk/>
            <pc:sldMk cId="2940040842" sldId="1998"/>
            <ac:picMk id="4" creationId="{4103CFFD-278A-A07A-E24E-7648096065EC}"/>
          </ac:picMkLst>
        </pc:picChg>
      </pc:sldChg>
      <pc:sldChg chg="addSp delSp modSp add mod modNotesTx">
        <pc:chgData name="Aude Alario" userId="89ebcabbf4aa8d85" providerId="LiveId" clId="{52E1275D-C9B8-4A38-9F38-73E1EF5BE243}" dt="2023-03-22T22:23:14.393" v="3443" actId="20577"/>
        <pc:sldMkLst>
          <pc:docMk/>
          <pc:sldMk cId="2858604254" sldId="1999"/>
        </pc:sldMkLst>
        <pc:spChg chg="del">
          <ac:chgData name="Aude Alario" userId="89ebcabbf4aa8d85" providerId="LiveId" clId="{52E1275D-C9B8-4A38-9F38-73E1EF5BE243}" dt="2023-03-22T22:19:29.342" v="3327" actId="478"/>
          <ac:spMkLst>
            <pc:docMk/>
            <pc:sldMk cId="2858604254" sldId="1999"/>
            <ac:spMk id="2" creationId="{226F6FC3-ED39-13A2-7968-218AA35FD5F5}"/>
          </ac:spMkLst>
        </pc:spChg>
        <pc:spChg chg="mod">
          <ac:chgData name="Aude Alario" userId="89ebcabbf4aa8d85" providerId="LiveId" clId="{52E1275D-C9B8-4A38-9F38-73E1EF5BE243}" dt="2023-03-22T19:30:36.549" v="432" actId="6549"/>
          <ac:spMkLst>
            <pc:docMk/>
            <pc:sldMk cId="2858604254" sldId="1999"/>
            <ac:spMk id="3" creationId="{2B091AEA-057F-91C1-613D-1BBA4F093526}"/>
          </ac:spMkLst>
        </pc:spChg>
        <pc:spChg chg="add mod">
          <ac:chgData name="Aude Alario" userId="89ebcabbf4aa8d85" providerId="LiveId" clId="{52E1275D-C9B8-4A38-9F38-73E1EF5BE243}" dt="2023-03-22T22:23:14.393" v="3443" actId="20577"/>
          <ac:spMkLst>
            <pc:docMk/>
            <pc:sldMk cId="2858604254" sldId="1999"/>
            <ac:spMk id="5" creationId="{8F1AC263-95BB-DDC3-6474-00B5D59560F0}"/>
          </ac:spMkLst>
        </pc:spChg>
        <pc:spChg chg="mod">
          <ac:chgData name="Aude Alario" userId="89ebcabbf4aa8d85" providerId="LiveId" clId="{52E1275D-C9B8-4A38-9F38-73E1EF5BE243}" dt="2023-03-22T22:19:46.478" v="3337" actId="1037"/>
          <ac:spMkLst>
            <pc:docMk/>
            <pc:sldMk cId="2858604254" sldId="1999"/>
            <ac:spMk id="7" creationId="{AC733B5D-9F40-9E49-2AA3-D88F6D627D0B}"/>
          </ac:spMkLst>
        </pc:spChg>
        <pc:spChg chg="del">
          <ac:chgData name="Aude Alario" userId="89ebcabbf4aa8d85" providerId="LiveId" clId="{52E1275D-C9B8-4A38-9F38-73E1EF5BE243}" dt="2023-03-22T22:19:48.916" v="3338" actId="478"/>
          <ac:spMkLst>
            <pc:docMk/>
            <pc:sldMk cId="2858604254" sldId="1999"/>
            <ac:spMk id="8" creationId="{78DC20EE-2A08-4A07-7F2A-DB14B7334CFE}"/>
          </ac:spMkLst>
        </pc:spChg>
        <pc:spChg chg="del">
          <ac:chgData name="Aude Alario" userId="89ebcabbf4aa8d85" providerId="LiveId" clId="{52E1275D-C9B8-4A38-9F38-73E1EF5BE243}" dt="2023-03-22T22:19:48.916" v="3338" actId="478"/>
          <ac:spMkLst>
            <pc:docMk/>
            <pc:sldMk cId="2858604254" sldId="1999"/>
            <ac:spMk id="9" creationId="{E486EEEF-D57A-809A-478F-F832E58C273E}"/>
          </ac:spMkLst>
        </pc:spChg>
      </pc:sldChg>
      <pc:sldChg chg="add del">
        <pc:chgData name="Aude Alario" userId="89ebcabbf4aa8d85" providerId="LiveId" clId="{52E1275D-C9B8-4A38-9F38-73E1EF5BE243}" dt="2023-03-22T19:30:21.709" v="420" actId="47"/>
        <pc:sldMkLst>
          <pc:docMk/>
          <pc:sldMk cId="4200125790" sldId="1999"/>
        </pc:sldMkLst>
      </pc:sldChg>
      <pc:sldChg chg="addSp delSp modSp add mod">
        <pc:chgData name="Aude Alario" userId="89ebcabbf4aa8d85" providerId="LiveId" clId="{52E1275D-C9B8-4A38-9F38-73E1EF5BE243}" dt="2023-03-22T22:17:37.915" v="3310" actId="1076"/>
        <pc:sldMkLst>
          <pc:docMk/>
          <pc:sldMk cId="865985012" sldId="2000"/>
        </pc:sldMkLst>
        <pc:grpChg chg="del">
          <ac:chgData name="Aude Alario" userId="89ebcabbf4aa8d85" providerId="LiveId" clId="{52E1275D-C9B8-4A38-9F38-73E1EF5BE243}" dt="2023-03-22T19:31:01.958" v="434" actId="478"/>
          <ac:grpSpMkLst>
            <pc:docMk/>
            <pc:sldMk cId="865985012" sldId="2000"/>
            <ac:grpSpMk id="6" creationId="{DFAA49C6-5911-21EB-9852-9012C1130ACC}"/>
          </ac:grpSpMkLst>
        </pc:grpChg>
        <pc:picChg chg="add mod">
          <ac:chgData name="Aude Alario" userId="89ebcabbf4aa8d85" providerId="LiveId" clId="{52E1275D-C9B8-4A38-9F38-73E1EF5BE243}" dt="2023-03-22T22:17:37.915" v="3310" actId="1076"/>
          <ac:picMkLst>
            <pc:docMk/>
            <pc:sldMk cId="865985012" sldId="2000"/>
            <ac:picMk id="4" creationId="{616D468F-34FD-9132-B02A-A38B794BF056}"/>
          </ac:picMkLst>
        </pc:picChg>
      </pc:sldChg>
      <pc:sldChg chg="addSp delSp modSp add mod">
        <pc:chgData name="Aude Alario" userId="89ebcabbf4aa8d85" providerId="LiveId" clId="{52E1275D-C9B8-4A38-9F38-73E1EF5BE243}" dt="2023-03-22T22:17:46.136" v="3313" actId="1076"/>
        <pc:sldMkLst>
          <pc:docMk/>
          <pc:sldMk cId="4022485107" sldId="2001"/>
        </pc:sldMkLst>
        <pc:picChg chg="add mod">
          <ac:chgData name="Aude Alario" userId="89ebcabbf4aa8d85" providerId="LiveId" clId="{52E1275D-C9B8-4A38-9F38-73E1EF5BE243}" dt="2023-03-22T22:17:46.136" v="3313" actId="1076"/>
          <ac:picMkLst>
            <pc:docMk/>
            <pc:sldMk cId="4022485107" sldId="2001"/>
            <ac:picMk id="3" creationId="{81FC5049-E8CB-36BC-4E57-29601A7FCA2E}"/>
          </ac:picMkLst>
        </pc:picChg>
        <pc:picChg chg="del">
          <ac:chgData name="Aude Alario" userId="89ebcabbf4aa8d85" providerId="LiveId" clId="{52E1275D-C9B8-4A38-9F38-73E1EF5BE243}" dt="2023-03-22T19:31:27.179" v="439" actId="478"/>
          <ac:picMkLst>
            <pc:docMk/>
            <pc:sldMk cId="4022485107" sldId="2001"/>
            <ac:picMk id="4" creationId="{616D468F-34FD-9132-B02A-A38B794BF056}"/>
          </ac:picMkLst>
        </pc:picChg>
      </pc:sldChg>
      <pc:sldChg chg="addSp modSp add mod">
        <pc:chgData name="Aude Alario" userId="89ebcabbf4aa8d85" providerId="LiveId" clId="{52E1275D-C9B8-4A38-9F38-73E1EF5BE243}" dt="2023-03-22T22:17:56.615" v="3316" actId="1076"/>
        <pc:sldMkLst>
          <pc:docMk/>
          <pc:sldMk cId="1862277235" sldId="2002"/>
        </pc:sldMkLst>
        <pc:picChg chg="add mod">
          <ac:chgData name="Aude Alario" userId="89ebcabbf4aa8d85" providerId="LiveId" clId="{52E1275D-C9B8-4A38-9F38-73E1EF5BE243}" dt="2023-03-22T22:17:56.615" v="3316" actId="1076"/>
          <ac:picMkLst>
            <pc:docMk/>
            <pc:sldMk cId="1862277235" sldId="2002"/>
            <ac:picMk id="3" creationId="{51D31246-07B5-FCA1-0F1F-A0D39A8850E3}"/>
          </ac:picMkLst>
        </pc:picChg>
      </pc:sldChg>
      <pc:sldChg chg="addSp modSp add mod">
        <pc:chgData name="Aude Alario" userId="89ebcabbf4aa8d85" providerId="LiveId" clId="{52E1275D-C9B8-4A38-9F38-73E1EF5BE243}" dt="2023-03-22T22:18:05.110" v="3319" actId="1076"/>
        <pc:sldMkLst>
          <pc:docMk/>
          <pc:sldMk cId="1187862536" sldId="2003"/>
        </pc:sldMkLst>
        <pc:picChg chg="add mod">
          <ac:chgData name="Aude Alario" userId="89ebcabbf4aa8d85" providerId="LiveId" clId="{52E1275D-C9B8-4A38-9F38-73E1EF5BE243}" dt="2023-03-22T22:18:05.110" v="3319" actId="1076"/>
          <ac:picMkLst>
            <pc:docMk/>
            <pc:sldMk cId="1187862536" sldId="2003"/>
            <ac:picMk id="3" creationId="{A470FADA-4823-E87A-3940-0B00F8D3EA38}"/>
          </ac:picMkLst>
        </pc:picChg>
      </pc:sldChg>
      <pc:sldChg chg="addSp modSp add mod">
        <pc:chgData name="Aude Alario" userId="89ebcabbf4aa8d85" providerId="LiveId" clId="{52E1275D-C9B8-4A38-9F38-73E1EF5BE243}" dt="2023-03-22T22:18:12.752" v="3322" actId="1076"/>
        <pc:sldMkLst>
          <pc:docMk/>
          <pc:sldMk cId="2518737777" sldId="2004"/>
        </pc:sldMkLst>
        <pc:picChg chg="add mod">
          <ac:chgData name="Aude Alario" userId="89ebcabbf4aa8d85" providerId="LiveId" clId="{52E1275D-C9B8-4A38-9F38-73E1EF5BE243}" dt="2023-03-22T22:18:12.752" v="3322" actId="1076"/>
          <ac:picMkLst>
            <pc:docMk/>
            <pc:sldMk cId="2518737777" sldId="2004"/>
            <ac:picMk id="3" creationId="{EB8A9528-BBB2-5250-018D-CB9D2BF67C9C}"/>
          </ac:picMkLst>
        </pc:picChg>
      </pc:sldChg>
      <pc:sldChg chg="add del">
        <pc:chgData name="Aude Alario" userId="89ebcabbf4aa8d85" providerId="LiveId" clId="{52E1275D-C9B8-4A38-9F38-73E1EF5BE243}" dt="2023-03-22T19:31:54.856" v="454"/>
        <pc:sldMkLst>
          <pc:docMk/>
          <pc:sldMk cId="1332898530" sldId="2005"/>
        </pc:sldMkLst>
      </pc:sldChg>
      <pc:sldChg chg="addSp delSp modSp add mod">
        <pc:chgData name="Aude Alario" userId="89ebcabbf4aa8d85" providerId="LiveId" clId="{52E1275D-C9B8-4A38-9F38-73E1EF5BE243}" dt="2023-03-22T22:18:19.939" v="3325" actId="1076"/>
        <pc:sldMkLst>
          <pc:docMk/>
          <pc:sldMk cId="1414142833" sldId="2005"/>
        </pc:sldMkLst>
        <pc:picChg chg="del">
          <ac:chgData name="Aude Alario" userId="89ebcabbf4aa8d85" providerId="LiveId" clId="{52E1275D-C9B8-4A38-9F38-73E1EF5BE243}" dt="2023-03-22T19:31:57.118" v="456" actId="478"/>
          <ac:picMkLst>
            <pc:docMk/>
            <pc:sldMk cId="1414142833" sldId="2005"/>
            <ac:picMk id="3" creationId="{EB8A9528-BBB2-5250-018D-CB9D2BF67C9C}"/>
          </ac:picMkLst>
        </pc:picChg>
        <pc:picChg chg="add mod">
          <ac:chgData name="Aude Alario" userId="89ebcabbf4aa8d85" providerId="LiveId" clId="{52E1275D-C9B8-4A38-9F38-73E1EF5BE243}" dt="2023-03-22T22:18:19.939" v="3325" actId="1076"/>
          <ac:picMkLst>
            <pc:docMk/>
            <pc:sldMk cId="1414142833" sldId="2005"/>
            <ac:picMk id="4" creationId="{A50AFF2E-BC0D-F7EB-29DD-A34263B3D4B4}"/>
          </ac:picMkLst>
        </pc:picChg>
      </pc:sldChg>
      <pc:sldChg chg="delSp modSp add mod">
        <pc:chgData name="Aude Alario" userId="89ebcabbf4aa8d85" providerId="LiveId" clId="{52E1275D-C9B8-4A38-9F38-73E1EF5BE243}" dt="2023-03-22T21:43:59.659" v="1271" actId="20577"/>
        <pc:sldMkLst>
          <pc:docMk/>
          <pc:sldMk cId="500699995" sldId="2006"/>
        </pc:sldMkLst>
        <pc:spChg chg="mod">
          <ac:chgData name="Aude Alario" userId="89ebcabbf4aa8d85" providerId="LiveId" clId="{52E1275D-C9B8-4A38-9F38-73E1EF5BE243}" dt="2023-03-22T21:43:59.659" v="1271" actId="20577"/>
          <ac:spMkLst>
            <pc:docMk/>
            <pc:sldMk cId="500699995" sldId="2006"/>
            <ac:spMk id="2" creationId="{226F6FC3-ED39-13A2-7968-218AA35FD5F5}"/>
          </ac:spMkLst>
        </pc:spChg>
        <pc:spChg chg="del">
          <ac:chgData name="Aude Alario" userId="89ebcabbf4aa8d85" providerId="LiveId" clId="{52E1275D-C9B8-4A38-9F38-73E1EF5BE243}" dt="2023-03-22T21:40:07.485" v="1019" actId="478"/>
          <ac:spMkLst>
            <pc:docMk/>
            <pc:sldMk cId="500699995" sldId="2006"/>
            <ac:spMk id="8" creationId="{78DC20EE-2A08-4A07-7F2A-DB14B7334CFE}"/>
          </ac:spMkLst>
        </pc:spChg>
        <pc:spChg chg="del">
          <ac:chgData name="Aude Alario" userId="89ebcabbf4aa8d85" providerId="LiveId" clId="{52E1275D-C9B8-4A38-9F38-73E1EF5BE243}" dt="2023-03-22T21:40:06.744" v="1018" actId="478"/>
          <ac:spMkLst>
            <pc:docMk/>
            <pc:sldMk cId="500699995" sldId="2006"/>
            <ac:spMk id="9" creationId="{E486EEEF-D57A-809A-478F-F832E58C273E}"/>
          </ac:spMkLst>
        </pc:spChg>
      </pc:sldChg>
      <pc:sldChg chg="addSp delSp modSp add mod">
        <pc:chgData name="Aude Alario" userId="89ebcabbf4aa8d85" providerId="LiveId" clId="{52E1275D-C9B8-4A38-9F38-73E1EF5BE243}" dt="2023-03-23T09:29:20.388" v="4704" actId="1076"/>
        <pc:sldMkLst>
          <pc:docMk/>
          <pc:sldMk cId="1012715852" sldId="2007"/>
        </pc:sldMkLst>
        <pc:picChg chg="add mod">
          <ac:chgData name="Aude Alario" userId="89ebcabbf4aa8d85" providerId="LiveId" clId="{52E1275D-C9B8-4A38-9F38-73E1EF5BE243}" dt="2023-03-23T09:29:20.388" v="4704" actId="1076"/>
          <ac:picMkLst>
            <pc:docMk/>
            <pc:sldMk cId="1012715852" sldId="2007"/>
            <ac:picMk id="3" creationId="{496D2B71-B406-E82A-BA1A-571E2B58F5DA}"/>
          </ac:picMkLst>
        </pc:picChg>
        <pc:picChg chg="del">
          <ac:chgData name="Aude Alario" userId="89ebcabbf4aa8d85" providerId="LiveId" clId="{52E1275D-C9B8-4A38-9F38-73E1EF5BE243}" dt="2023-03-22T19:35:17.981" v="527" actId="478"/>
          <ac:picMkLst>
            <pc:docMk/>
            <pc:sldMk cId="1012715852" sldId="2007"/>
            <ac:picMk id="5" creationId="{65DA3D68-BFFB-98BA-A2C7-948B6826B763}"/>
          </ac:picMkLst>
        </pc:picChg>
      </pc:sldChg>
      <pc:sldChg chg="addSp modSp add mod">
        <pc:chgData name="Aude Alario" userId="89ebcabbf4aa8d85" providerId="LiveId" clId="{52E1275D-C9B8-4A38-9F38-73E1EF5BE243}" dt="2023-03-23T09:29:44.073" v="4713" actId="1076"/>
        <pc:sldMkLst>
          <pc:docMk/>
          <pc:sldMk cId="1682129833" sldId="2008"/>
        </pc:sldMkLst>
        <pc:picChg chg="add mod">
          <ac:chgData name="Aude Alario" userId="89ebcabbf4aa8d85" providerId="LiveId" clId="{52E1275D-C9B8-4A38-9F38-73E1EF5BE243}" dt="2023-03-23T09:29:44.073" v="4713" actId="1076"/>
          <ac:picMkLst>
            <pc:docMk/>
            <pc:sldMk cId="1682129833" sldId="2008"/>
            <ac:picMk id="3" creationId="{25393146-4A44-3847-35C0-F89A99AE75F7}"/>
          </ac:picMkLst>
        </pc:picChg>
      </pc:sldChg>
      <pc:sldChg chg="addSp modSp add mod ord">
        <pc:chgData name="Aude Alario" userId="89ebcabbf4aa8d85" providerId="LiveId" clId="{52E1275D-C9B8-4A38-9F38-73E1EF5BE243}" dt="2023-03-23T09:29:51.860" v="4716" actId="1076"/>
        <pc:sldMkLst>
          <pc:docMk/>
          <pc:sldMk cId="3692921216" sldId="2009"/>
        </pc:sldMkLst>
        <pc:picChg chg="add mod">
          <ac:chgData name="Aude Alario" userId="89ebcabbf4aa8d85" providerId="LiveId" clId="{52E1275D-C9B8-4A38-9F38-73E1EF5BE243}" dt="2023-03-23T09:29:51.860" v="4716" actId="1076"/>
          <ac:picMkLst>
            <pc:docMk/>
            <pc:sldMk cId="3692921216" sldId="2009"/>
            <ac:picMk id="3" creationId="{704FD876-9CC8-862B-9FEC-B28B46A62746}"/>
          </ac:picMkLst>
        </pc:picChg>
      </pc:sldChg>
      <pc:sldChg chg="addSp modSp add mod ord">
        <pc:chgData name="Aude Alario" userId="89ebcabbf4aa8d85" providerId="LiveId" clId="{52E1275D-C9B8-4A38-9F38-73E1EF5BE243}" dt="2023-03-23T09:29:33.420" v="4710" actId="1076"/>
        <pc:sldMkLst>
          <pc:docMk/>
          <pc:sldMk cId="2687716181" sldId="2010"/>
        </pc:sldMkLst>
        <pc:picChg chg="add mod">
          <ac:chgData name="Aude Alario" userId="89ebcabbf4aa8d85" providerId="LiveId" clId="{52E1275D-C9B8-4A38-9F38-73E1EF5BE243}" dt="2023-03-23T09:29:33.420" v="4710" actId="1076"/>
          <ac:picMkLst>
            <pc:docMk/>
            <pc:sldMk cId="2687716181" sldId="2010"/>
            <ac:picMk id="3" creationId="{855FF7E8-13F5-1D03-78B7-B257955AF826}"/>
          </ac:picMkLst>
        </pc:picChg>
      </pc:sldChg>
      <pc:sldChg chg="addSp modSp add mod ord">
        <pc:chgData name="Aude Alario" userId="89ebcabbf4aa8d85" providerId="LiveId" clId="{52E1275D-C9B8-4A38-9F38-73E1EF5BE243}" dt="2023-03-23T14:18:16.723" v="4738"/>
        <pc:sldMkLst>
          <pc:docMk/>
          <pc:sldMk cId="2315861099" sldId="2011"/>
        </pc:sldMkLst>
        <pc:picChg chg="add mod">
          <ac:chgData name="Aude Alario" userId="89ebcabbf4aa8d85" providerId="LiveId" clId="{52E1275D-C9B8-4A38-9F38-73E1EF5BE243}" dt="2023-03-23T09:30:36.730" v="4727" actId="1076"/>
          <ac:picMkLst>
            <pc:docMk/>
            <pc:sldMk cId="2315861099" sldId="2011"/>
            <ac:picMk id="3" creationId="{E640A873-617B-DD34-BC14-A6D43FA14B48}"/>
          </ac:picMkLst>
        </pc:picChg>
      </pc:sldChg>
      <pc:sldChg chg="addSp modSp add mod ord">
        <pc:chgData name="Aude Alario" userId="89ebcabbf4aa8d85" providerId="LiveId" clId="{52E1275D-C9B8-4A38-9F38-73E1EF5BE243}" dt="2023-03-23T14:18:15.135" v="4736"/>
        <pc:sldMkLst>
          <pc:docMk/>
          <pc:sldMk cId="1231588067" sldId="2012"/>
        </pc:sldMkLst>
        <pc:picChg chg="add mod">
          <ac:chgData name="Aude Alario" userId="89ebcabbf4aa8d85" providerId="LiveId" clId="{52E1275D-C9B8-4A38-9F38-73E1EF5BE243}" dt="2023-03-23T09:30:12.574" v="4724" actId="1076"/>
          <ac:picMkLst>
            <pc:docMk/>
            <pc:sldMk cId="1231588067" sldId="2012"/>
            <ac:picMk id="3" creationId="{7D3BFDAF-A2F7-A942-C5EE-1C6368519DD5}"/>
          </ac:picMkLst>
        </pc:picChg>
      </pc:sldChg>
      <pc:sldChg chg="addSp modSp add mod ord">
        <pc:chgData name="Aude Alario" userId="89ebcabbf4aa8d85" providerId="LiveId" clId="{52E1275D-C9B8-4A38-9F38-73E1EF5BE243}" dt="2023-03-23T14:18:13.391" v="4734"/>
        <pc:sldMkLst>
          <pc:docMk/>
          <pc:sldMk cId="2024507324" sldId="2013"/>
        </pc:sldMkLst>
        <pc:picChg chg="add mod">
          <ac:chgData name="Aude Alario" userId="89ebcabbf4aa8d85" providerId="LiveId" clId="{52E1275D-C9B8-4A38-9F38-73E1EF5BE243}" dt="2023-03-23T09:30:04.128" v="4721" actId="1076"/>
          <ac:picMkLst>
            <pc:docMk/>
            <pc:sldMk cId="2024507324" sldId="2013"/>
            <ac:picMk id="3" creationId="{2107C892-765F-6442-4A64-9FC1123AEA06}"/>
          </ac:picMkLst>
        </pc:picChg>
      </pc:sldChg>
      <pc:sldChg chg="add del">
        <pc:chgData name="Aude Alario" userId="89ebcabbf4aa8d85" providerId="LiveId" clId="{52E1275D-C9B8-4A38-9F38-73E1EF5BE243}" dt="2023-03-23T09:25:46.505" v="4699" actId="47"/>
        <pc:sldMkLst>
          <pc:docMk/>
          <pc:sldMk cId="2073663213" sldId="2014"/>
        </pc:sldMkLst>
      </pc:sldChg>
      <pc:sldChg chg="add del">
        <pc:chgData name="Aude Alario" userId="89ebcabbf4aa8d85" providerId="LiveId" clId="{52E1275D-C9B8-4A38-9F38-73E1EF5BE243}" dt="2023-03-23T09:25:47.102" v="4701" actId="47"/>
        <pc:sldMkLst>
          <pc:docMk/>
          <pc:sldMk cId="1579769034" sldId="2015"/>
        </pc:sldMkLst>
      </pc:sldChg>
      <pc:sldChg chg="addSp delSp modSp add mod ord">
        <pc:chgData name="Aude Alario" userId="89ebcabbf4aa8d85" providerId="LiveId" clId="{52E1275D-C9B8-4A38-9F38-73E1EF5BE243}" dt="2023-03-22T22:30:28.932" v="3810" actId="14100"/>
        <pc:sldMkLst>
          <pc:docMk/>
          <pc:sldMk cId="1809522932" sldId="2016"/>
        </pc:sldMkLst>
        <pc:spChg chg="add mod">
          <ac:chgData name="Aude Alario" userId="89ebcabbf4aa8d85" providerId="LiveId" clId="{52E1275D-C9B8-4A38-9F38-73E1EF5BE243}" dt="2023-03-22T21:37:39.467" v="778" actId="1036"/>
          <ac:spMkLst>
            <pc:docMk/>
            <pc:sldMk cId="1809522932" sldId="2016"/>
            <ac:spMk id="2" creationId="{FE0C82EA-3D47-7F51-EFC7-F5B63F86A2D8}"/>
          </ac:spMkLst>
        </pc:spChg>
        <pc:spChg chg="mod">
          <ac:chgData name="Aude Alario" userId="89ebcabbf4aa8d85" providerId="LiveId" clId="{52E1275D-C9B8-4A38-9F38-73E1EF5BE243}" dt="2023-03-22T22:30:28.932" v="3810" actId="14100"/>
          <ac:spMkLst>
            <pc:docMk/>
            <pc:sldMk cId="1809522932" sldId="2016"/>
            <ac:spMk id="8" creationId="{C6322B96-191E-86F1-C0D2-E49178575090}"/>
          </ac:spMkLst>
        </pc:spChg>
        <pc:spChg chg="del">
          <ac:chgData name="Aude Alario" userId="89ebcabbf4aa8d85" providerId="LiveId" clId="{52E1275D-C9B8-4A38-9F38-73E1EF5BE243}" dt="2023-03-22T21:29:18.642" v="584" actId="478"/>
          <ac:spMkLst>
            <pc:docMk/>
            <pc:sldMk cId="1809522932" sldId="2016"/>
            <ac:spMk id="25" creationId="{8311355F-7024-0E5A-E4EB-73DCE4F58536}"/>
          </ac:spMkLst>
        </pc:spChg>
        <pc:spChg chg="mod">
          <ac:chgData name="Aude Alario" userId="89ebcabbf4aa8d85" providerId="LiveId" clId="{52E1275D-C9B8-4A38-9F38-73E1EF5BE243}" dt="2023-03-22T21:29:53.952" v="609" actId="1036"/>
          <ac:spMkLst>
            <pc:docMk/>
            <pc:sldMk cId="1809522932" sldId="2016"/>
            <ac:spMk id="26" creationId="{6E735973-D6FE-A189-5BB9-04B897D211A8}"/>
          </ac:spMkLst>
        </pc:spChg>
        <pc:spChg chg="del">
          <ac:chgData name="Aude Alario" userId="89ebcabbf4aa8d85" providerId="LiveId" clId="{52E1275D-C9B8-4A38-9F38-73E1EF5BE243}" dt="2023-03-22T21:29:26.588" v="587" actId="478"/>
          <ac:spMkLst>
            <pc:docMk/>
            <pc:sldMk cId="1809522932" sldId="2016"/>
            <ac:spMk id="29" creationId="{D47C0CFD-F260-6004-CF80-4AAEF25AED39}"/>
          </ac:spMkLst>
        </pc:spChg>
        <pc:spChg chg="del">
          <ac:chgData name="Aude Alario" userId="89ebcabbf4aa8d85" providerId="LiveId" clId="{52E1275D-C9B8-4A38-9F38-73E1EF5BE243}" dt="2023-03-22T21:29:24.274" v="586" actId="478"/>
          <ac:spMkLst>
            <pc:docMk/>
            <pc:sldMk cId="1809522932" sldId="2016"/>
            <ac:spMk id="32" creationId="{659FE8BA-EEFD-D0D3-354D-130DA9080748}"/>
          </ac:spMkLst>
        </pc:spChg>
        <pc:spChg chg="del">
          <ac:chgData name="Aude Alario" userId="89ebcabbf4aa8d85" providerId="LiveId" clId="{52E1275D-C9B8-4A38-9F38-73E1EF5BE243}" dt="2023-03-22T21:29:28.602" v="588" actId="478"/>
          <ac:spMkLst>
            <pc:docMk/>
            <pc:sldMk cId="1809522932" sldId="2016"/>
            <ac:spMk id="35" creationId="{7D9EB7FE-F30D-BC83-43F4-FD9313C5D8A8}"/>
          </ac:spMkLst>
        </pc:spChg>
        <pc:spChg chg="del">
          <ac:chgData name="Aude Alario" userId="89ebcabbf4aa8d85" providerId="LiveId" clId="{52E1275D-C9B8-4A38-9F38-73E1EF5BE243}" dt="2023-03-22T21:29:30.400" v="589" actId="478"/>
          <ac:spMkLst>
            <pc:docMk/>
            <pc:sldMk cId="1809522932" sldId="2016"/>
            <ac:spMk id="37" creationId="{762AA465-4277-2865-22F8-42E54CD4E8DA}"/>
          </ac:spMkLst>
        </pc:spChg>
        <pc:spChg chg="del">
          <ac:chgData name="Aude Alario" userId="89ebcabbf4aa8d85" providerId="LiveId" clId="{52E1275D-C9B8-4A38-9F38-73E1EF5BE243}" dt="2023-03-22T21:29:31.879" v="590" actId="478"/>
          <ac:spMkLst>
            <pc:docMk/>
            <pc:sldMk cId="1809522932" sldId="2016"/>
            <ac:spMk id="39" creationId="{B4D81670-08FE-AAF1-FFA4-0768A7AAFB92}"/>
          </ac:spMkLst>
        </pc:spChg>
        <pc:picChg chg="del">
          <ac:chgData name="Aude Alario" userId="89ebcabbf4aa8d85" providerId="LiveId" clId="{52E1275D-C9B8-4A38-9F38-73E1EF5BE243}" dt="2023-03-22T21:28:44.721" v="557" actId="478"/>
          <ac:picMkLst>
            <pc:docMk/>
            <pc:sldMk cId="1809522932" sldId="2016"/>
            <ac:picMk id="7" creationId="{216D1474-19B5-1FB4-20B6-2587397ACBBA}"/>
          </ac:picMkLst>
        </pc:picChg>
      </pc:sldChg>
      <pc:sldChg chg="addSp delSp modSp add mod">
        <pc:chgData name="Aude Alario" userId="89ebcabbf4aa8d85" providerId="LiveId" clId="{52E1275D-C9B8-4A38-9F38-73E1EF5BE243}" dt="2023-03-23T14:17:19.710" v="4732" actId="20577"/>
        <pc:sldMkLst>
          <pc:docMk/>
          <pc:sldMk cId="228048822" sldId="2017"/>
        </pc:sldMkLst>
        <pc:spChg chg="add del mod">
          <ac:chgData name="Aude Alario" userId="89ebcabbf4aa8d85" providerId="LiveId" clId="{52E1275D-C9B8-4A38-9F38-73E1EF5BE243}" dt="2023-03-23T14:17:19.710" v="4732" actId="20577"/>
          <ac:spMkLst>
            <pc:docMk/>
            <pc:sldMk cId="228048822" sldId="2017"/>
            <ac:spMk id="2" creationId="{226F6FC3-ED39-13A2-7968-218AA35FD5F5}"/>
          </ac:spMkLst>
        </pc:spChg>
        <pc:spChg chg="del">
          <ac:chgData name="Aude Alario" userId="89ebcabbf4aa8d85" providerId="LiveId" clId="{52E1275D-C9B8-4A38-9F38-73E1EF5BE243}" dt="2023-03-22T21:38:12.004" v="782" actId="478"/>
          <ac:spMkLst>
            <pc:docMk/>
            <pc:sldMk cId="228048822" sldId="2017"/>
            <ac:spMk id="9" creationId="{E486EEEF-D57A-809A-478F-F832E58C273E}"/>
          </ac:spMkLst>
        </pc:spChg>
        <pc:spChg chg="mod">
          <ac:chgData name="Aude Alario" userId="89ebcabbf4aa8d85" providerId="LiveId" clId="{52E1275D-C9B8-4A38-9F38-73E1EF5BE243}" dt="2023-03-22T22:47:55.561" v="4676" actId="1037"/>
          <ac:spMkLst>
            <pc:docMk/>
            <pc:sldMk cId="228048822" sldId="2017"/>
            <ac:spMk id="11" creationId="{A7463BC2-7E15-4AEC-8055-8E6A83CF3A86}"/>
          </ac:spMkLst>
        </pc:spChg>
      </pc:sldChg>
      <pc:sldChg chg="modSp add mod">
        <pc:chgData name="Aude Alario" userId="89ebcabbf4aa8d85" providerId="LiveId" clId="{52E1275D-C9B8-4A38-9F38-73E1EF5BE243}" dt="2023-03-22T22:31:37.471" v="3817" actId="14100"/>
        <pc:sldMkLst>
          <pc:docMk/>
          <pc:sldMk cId="2071838495" sldId="2018"/>
        </pc:sldMkLst>
        <pc:spChg chg="mod">
          <ac:chgData name="Aude Alario" userId="89ebcabbf4aa8d85" providerId="LiveId" clId="{52E1275D-C9B8-4A38-9F38-73E1EF5BE243}" dt="2023-03-22T22:31:37.471" v="3817" actId="14100"/>
          <ac:spMkLst>
            <pc:docMk/>
            <pc:sldMk cId="2071838495" sldId="2018"/>
            <ac:spMk id="8" creationId="{C6322B96-191E-86F1-C0D2-E49178575090}"/>
          </ac:spMkLst>
        </pc:spChg>
        <pc:spChg chg="mod">
          <ac:chgData name="Aude Alario" userId="89ebcabbf4aa8d85" providerId="LiveId" clId="{52E1275D-C9B8-4A38-9F38-73E1EF5BE243}" dt="2023-03-22T21:38:45.135" v="814" actId="20577"/>
          <ac:spMkLst>
            <pc:docMk/>
            <pc:sldMk cId="2071838495" sldId="2018"/>
            <ac:spMk id="26" creationId="{6E735973-D6FE-A189-5BB9-04B897D211A8}"/>
          </ac:spMkLst>
        </pc:spChg>
      </pc:sldChg>
      <pc:sldChg chg="modSp add mod">
        <pc:chgData name="Aude Alario" userId="89ebcabbf4aa8d85" providerId="LiveId" clId="{52E1275D-C9B8-4A38-9F38-73E1EF5BE243}" dt="2023-03-22T22:31:33.091" v="3816" actId="14100"/>
        <pc:sldMkLst>
          <pc:docMk/>
          <pc:sldMk cId="735182380" sldId="2019"/>
        </pc:sldMkLst>
        <pc:spChg chg="mod">
          <ac:chgData name="Aude Alario" userId="89ebcabbf4aa8d85" providerId="LiveId" clId="{52E1275D-C9B8-4A38-9F38-73E1EF5BE243}" dt="2023-03-22T22:31:33.091" v="3816" actId="14100"/>
          <ac:spMkLst>
            <pc:docMk/>
            <pc:sldMk cId="735182380" sldId="2019"/>
            <ac:spMk id="8" creationId="{C6322B96-191E-86F1-C0D2-E49178575090}"/>
          </ac:spMkLst>
        </pc:spChg>
        <pc:spChg chg="mod">
          <ac:chgData name="Aude Alario" userId="89ebcabbf4aa8d85" providerId="LiveId" clId="{52E1275D-C9B8-4A38-9F38-73E1EF5BE243}" dt="2023-03-22T21:46:01.976" v="1318" actId="20577"/>
          <ac:spMkLst>
            <pc:docMk/>
            <pc:sldMk cId="735182380" sldId="2019"/>
            <ac:spMk id="26" creationId="{6E735973-D6FE-A189-5BB9-04B897D211A8}"/>
          </ac:spMkLst>
        </pc:spChg>
      </pc:sldChg>
      <pc:sldChg chg="add del">
        <pc:chgData name="Aude Alario" userId="89ebcabbf4aa8d85" providerId="LiveId" clId="{52E1275D-C9B8-4A38-9F38-73E1EF5BE243}" dt="2023-03-22T21:38:28.799" v="784" actId="47"/>
        <pc:sldMkLst>
          <pc:docMk/>
          <pc:sldMk cId="2166781737" sldId="2019"/>
        </pc:sldMkLst>
      </pc:sldChg>
      <pc:sldChg chg="addSp delSp modSp add mod">
        <pc:chgData name="Aude Alario" userId="89ebcabbf4aa8d85" providerId="LiveId" clId="{52E1275D-C9B8-4A38-9F38-73E1EF5BE243}" dt="2023-03-22T21:47:18.401" v="1396"/>
        <pc:sldMkLst>
          <pc:docMk/>
          <pc:sldMk cId="4159319387" sldId="2020"/>
        </pc:sldMkLst>
        <pc:spChg chg="mod">
          <ac:chgData name="Aude Alario" userId="89ebcabbf4aa8d85" providerId="LiveId" clId="{52E1275D-C9B8-4A38-9F38-73E1EF5BE243}" dt="2023-03-22T21:47:07.497" v="1394" actId="20577"/>
          <ac:spMkLst>
            <pc:docMk/>
            <pc:sldMk cId="4159319387" sldId="2020"/>
            <ac:spMk id="2" creationId="{226F6FC3-ED39-13A2-7968-218AA35FD5F5}"/>
          </ac:spMkLst>
        </pc:spChg>
        <pc:spChg chg="mod">
          <ac:chgData name="Aude Alario" userId="89ebcabbf4aa8d85" providerId="LiveId" clId="{52E1275D-C9B8-4A38-9F38-73E1EF5BE243}" dt="2023-03-22T21:45:26.004" v="1308" actId="20577"/>
          <ac:spMkLst>
            <pc:docMk/>
            <pc:sldMk cId="4159319387" sldId="2020"/>
            <ac:spMk id="3" creationId="{2B091AEA-057F-91C1-613D-1BBA4F093526}"/>
          </ac:spMkLst>
        </pc:spChg>
        <pc:spChg chg="add mod">
          <ac:chgData name="Aude Alario" userId="89ebcabbf4aa8d85" providerId="LiveId" clId="{52E1275D-C9B8-4A38-9F38-73E1EF5BE243}" dt="2023-03-22T21:46:52.868" v="1377" actId="1036"/>
          <ac:spMkLst>
            <pc:docMk/>
            <pc:sldMk cId="4159319387" sldId="2020"/>
            <ac:spMk id="4" creationId="{F2D7E9FD-FE46-21C3-757B-23F30D2B6E3D}"/>
          </ac:spMkLst>
        </pc:spChg>
        <pc:spChg chg="add del mod">
          <ac:chgData name="Aude Alario" userId="89ebcabbf4aa8d85" providerId="LiveId" clId="{52E1275D-C9B8-4A38-9F38-73E1EF5BE243}" dt="2023-03-22T21:47:18.401" v="1396"/>
          <ac:spMkLst>
            <pc:docMk/>
            <pc:sldMk cId="4159319387" sldId="2020"/>
            <ac:spMk id="5" creationId="{EE1AF039-F8A5-7987-1B72-95185A18428A}"/>
          </ac:spMkLst>
        </pc:spChg>
        <pc:spChg chg="mod">
          <ac:chgData name="Aude Alario" userId="89ebcabbf4aa8d85" providerId="LiveId" clId="{52E1275D-C9B8-4A38-9F38-73E1EF5BE243}" dt="2023-03-22T21:46:34.309" v="1337" actId="1076"/>
          <ac:spMkLst>
            <pc:docMk/>
            <pc:sldMk cId="4159319387" sldId="2020"/>
            <ac:spMk id="7" creationId="{AC733B5D-9F40-9E49-2AA3-D88F6D627D0B}"/>
          </ac:spMkLst>
        </pc:spChg>
      </pc:sldChg>
      <pc:sldChg chg="delSp modSp add mod">
        <pc:chgData name="Aude Alario" userId="89ebcabbf4aa8d85" providerId="LiveId" clId="{52E1275D-C9B8-4A38-9F38-73E1EF5BE243}" dt="2023-03-22T21:50:08.359" v="1844" actId="114"/>
        <pc:sldMkLst>
          <pc:docMk/>
          <pc:sldMk cId="3374370511" sldId="2021"/>
        </pc:sldMkLst>
        <pc:spChg chg="mod">
          <ac:chgData name="Aude Alario" userId="89ebcabbf4aa8d85" providerId="LiveId" clId="{52E1275D-C9B8-4A38-9F38-73E1EF5BE243}" dt="2023-03-22T21:50:08.359" v="1844" actId="114"/>
          <ac:spMkLst>
            <pc:docMk/>
            <pc:sldMk cId="3374370511" sldId="2021"/>
            <ac:spMk id="2" creationId="{226F6FC3-ED39-13A2-7968-218AA35FD5F5}"/>
          </ac:spMkLst>
        </pc:spChg>
        <pc:spChg chg="del mod">
          <ac:chgData name="Aude Alario" userId="89ebcabbf4aa8d85" providerId="LiveId" clId="{52E1275D-C9B8-4A38-9F38-73E1EF5BE243}" dt="2023-03-22T21:47:47.577" v="1416" actId="478"/>
          <ac:spMkLst>
            <pc:docMk/>
            <pc:sldMk cId="3374370511" sldId="2021"/>
            <ac:spMk id="4" creationId="{F2D7E9FD-FE46-21C3-757B-23F30D2B6E3D}"/>
          </ac:spMkLst>
        </pc:spChg>
      </pc:sldChg>
      <pc:sldChg chg="modSp add del mod">
        <pc:chgData name="Aude Alario" userId="89ebcabbf4aa8d85" providerId="LiveId" clId="{52E1275D-C9B8-4A38-9F38-73E1EF5BE243}" dt="2023-03-22T21:52:14.238" v="1892" actId="47"/>
        <pc:sldMkLst>
          <pc:docMk/>
          <pc:sldMk cId="560052276" sldId="2022"/>
        </pc:sldMkLst>
        <pc:spChg chg="mod">
          <ac:chgData name="Aude Alario" userId="89ebcabbf4aa8d85" providerId="LiveId" clId="{52E1275D-C9B8-4A38-9F38-73E1EF5BE243}" dt="2023-03-22T21:52:06.540" v="1891" actId="114"/>
          <ac:spMkLst>
            <pc:docMk/>
            <pc:sldMk cId="560052276" sldId="2022"/>
            <ac:spMk id="2" creationId="{226F6FC3-ED39-13A2-7968-218AA35FD5F5}"/>
          </ac:spMkLst>
        </pc:spChg>
      </pc:sldChg>
      <pc:sldChg chg="modSp add mod">
        <pc:chgData name="Aude Alario" userId="89ebcabbf4aa8d85" providerId="LiveId" clId="{52E1275D-C9B8-4A38-9F38-73E1EF5BE243}" dt="2023-03-22T22:31:27.792" v="3815" actId="14100"/>
        <pc:sldMkLst>
          <pc:docMk/>
          <pc:sldMk cId="3629468334" sldId="2022"/>
        </pc:sldMkLst>
        <pc:spChg chg="mod">
          <ac:chgData name="Aude Alario" userId="89ebcabbf4aa8d85" providerId="LiveId" clId="{52E1275D-C9B8-4A38-9F38-73E1EF5BE243}" dt="2023-03-22T22:31:27.792" v="3815" actId="14100"/>
          <ac:spMkLst>
            <pc:docMk/>
            <pc:sldMk cId="3629468334" sldId="2022"/>
            <ac:spMk id="8" creationId="{C6322B96-191E-86F1-C0D2-E49178575090}"/>
          </ac:spMkLst>
        </pc:spChg>
        <pc:spChg chg="mod">
          <ac:chgData name="Aude Alario" userId="89ebcabbf4aa8d85" providerId="LiveId" clId="{52E1275D-C9B8-4A38-9F38-73E1EF5BE243}" dt="2023-03-22T21:55:26.485" v="2048" actId="20577"/>
          <ac:spMkLst>
            <pc:docMk/>
            <pc:sldMk cId="3629468334" sldId="2022"/>
            <ac:spMk id="26" creationId="{6E735973-D6FE-A189-5BB9-04B897D211A8}"/>
          </ac:spMkLst>
        </pc:spChg>
      </pc:sldChg>
      <pc:sldChg chg="addSp modSp add mod modNotesTx">
        <pc:chgData name="Aude Alario" userId="89ebcabbf4aa8d85" providerId="LiveId" clId="{52E1275D-C9B8-4A38-9F38-73E1EF5BE243}" dt="2023-03-23T14:20:00.568" v="4755" actId="20577"/>
        <pc:sldMkLst>
          <pc:docMk/>
          <pc:sldMk cId="183834535" sldId="2023"/>
        </pc:sldMkLst>
        <pc:spChg chg="mod">
          <ac:chgData name="Aude Alario" userId="89ebcabbf4aa8d85" providerId="LiveId" clId="{52E1275D-C9B8-4A38-9F38-73E1EF5BE243}" dt="2023-03-22T22:01:59.547" v="2175" actId="14100"/>
          <ac:spMkLst>
            <pc:docMk/>
            <pc:sldMk cId="183834535" sldId="2023"/>
            <ac:spMk id="2" creationId="{226F6FC3-ED39-13A2-7968-218AA35FD5F5}"/>
          </ac:spMkLst>
        </pc:spChg>
        <pc:spChg chg="add mod">
          <ac:chgData name="Aude Alario" userId="89ebcabbf4aa8d85" providerId="LiveId" clId="{52E1275D-C9B8-4A38-9F38-73E1EF5BE243}" dt="2023-03-23T14:20:00.568" v="4755" actId="20577"/>
          <ac:spMkLst>
            <pc:docMk/>
            <pc:sldMk cId="183834535" sldId="2023"/>
            <ac:spMk id="5" creationId="{2EED3FE4-6E73-3152-6FEF-8F25A4BB55EF}"/>
          </ac:spMkLst>
        </pc:spChg>
      </pc:sldChg>
      <pc:sldChg chg="modSp add mod">
        <pc:chgData name="Aude Alario" userId="89ebcabbf4aa8d85" providerId="LiveId" clId="{52E1275D-C9B8-4A38-9F38-73E1EF5BE243}" dt="2023-03-22T22:08:22.708" v="2949" actId="20577"/>
        <pc:sldMkLst>
          <pc:docMk/>
          <pc:sldMk cId="2295801193" sldId="2024"/>
        </pc:sldMkLst>
        <pc:spChg chg="mod">
          <ac:chgData name="Aude Alario" userId="89ebcabbf4aa8d85" providerId="LiveId" clId="{52E1275D-C9B8-4A38-9F38-73E1EF5BE243}" dt="2023-03-22T22:08:08.884" v="2943" actId="1035"/>
          <ac:spMkLst>
            <pc:docMk/>
            <pc:sldMk cId="2295801193" sldId="2024"/>
            <ac:spMk id="2" creationId="{226F6FC3-ED39-13A2-7968-218AA35FD5F5}"/>
          </ac:spMkLst>
        </pc:spChg>
        <pc:spChg chg="mod">
          <ac:chgData name="Aude Alario" userId="89ebcabbf4aa8d85" providerId="LiveId" clId="{52E1275D-C9B8-4A38-9F38-73E1EF5BE243}" dt="2023-03-22T22:08:22.708" v="2949" actId="20577"/>
          <ac:spMkLst>
            <pc:docMk/>
            <pc:sldMk cId="2295801193" sldId="2024"/>
            <ac:spMk id="5" creationId="{2EED3FE4-6E73-3152-6FEF-8F25A4BB55EF}"/>
          </ac:spMkLst>
        </pc:spChg>
        <pc:spChg chg="mod">
          <ac:chgData name="Aude Alario" userId="89ebcabbf4aa8d85" providerId="LiveId" clId="{52E1275D-C9B8-4A38-9F38-73E1EF5BE243}" dt="2023-03-22T22:08:08.884" v="2943" actId="1035"/>
          <ac:spMkLst>
            <pc:docMk/>
            <pc:sldMk cId="2295801193" sldId="2024"/>
            <ac:spMk id="7" creationId="{AC733B5D-9F40-9E49-2AA3-D88F6D627D0B}"/>
          </ac:spMkLst>
        </pc:spChg>
      </pc:sldChg>
      <pc:sldChg chg="modSp add mod">
        <pc:chgData name="Aude Alario" userId="89ebcabbf4aa8d85" providerId="LiveId" clId="{52E1275D-C9B8-4A38-9F38-73E1EF5BE243}" dt="2023-03-22T22:31:20.875" v="3814" actId="14100"/>
        <pc:sldMkLst>
          <pc:docMk/>
          <pc:sldMk cId="249578030" sldId="2025"/>
        </pc:sldMkLst>
        <pc:spChg chg="mod">
          <ac:chgData name="Aude Alario" userId="89ebcabbf4aa8d85" providerId="LiveId" clId="{52E1275D-C9B8-4A38-9F38-73E1EF5BE243}" dt="2023-03-22T22:31:20.875" v="3814" actId="14100"/>
          <ac:spMkLst>
            <pc:docMk/>
            <pc:sldMk cId="249578030" sldId="2025"/>
            <ac:spMk id="8" creationId="{C6322B96-191E-86F1-C0D2-E49178575090}"/>
          </ac:spMkLst>
        </pc:spChg>
        <pc:spChg chg="mod">
          <ac:chgData name="Aude Alario" userId="89ebcabbf4aa8d85" providerId="LiveId" clId="{52E1275D-C9B8-4A38-9F38-73E1EF5BE243}" dt="2023-03-22T22:17:28.068" v="3307" actId="20577"/>
          <ac:spMkLst>
            <pc:docMk/>
            <pc:sldMk cId="249578030" sldId="2025"/>
            <ac:spMk id="26" creationId="{6E735973-D6FE-A189-5BB9-04B897D211A8}"/>
          </ac:spMkLst>
        </pc:spChg>
      </pc:sldChg>
      <pc:sldChg chg="addSp delSp modSp add mod">
        <pc:chgData name="Aude Alario" userId="89ebcabbf4aa8d85" providerId="LiveId" clId="{52E1275D-C9B8-4A38-9F38-73E1EF5BE243}" dt="2023-03-22T22:23:48.088" v="3500" actId="478"/>
        <pc:sldMkLst>
          <pc:docMk/>
          <pc:sldMk cId="3219881907" sldId="2026"/>
        </pc:sldMkLst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2" creationId="{BF15B91E-C6C0-C08B-C8C2-525E2C08DE75}"/>
          </ac:spMkLst>
        </pc:spChg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4" creationId="{AF9C43A1-F7E6-5305-4966-DC13BBA6B3EE}"/>
          </ac:spMkLst>
        </pc:spChg>
        <pc:spChg chg="del">
          <ac:chgData name="Aude Alario" userId="89ebcabbf4aa8d85" providerId="LiveId" clId="{52E1275D-C9B8-4A38-9F38-73E1EF5BE243}" dt="2023-03-22T22:21:36.948" v="3340" actId="478"/>
          <ac:spMkLst>
            <pc:docMk/>
            <pc:sldMk cId="3219881907" sldId="2026"/>
            <ac:spMk id="5" creationId="{8F1AC263-95BB-DDC3-6474-00B5D59560F0}"/>
          </ac:spMkLst>
        </pc:spChg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6" creationId="{A372E303-F8AB-4C99-A898-5B339B83E770}"/>
          </ac:spMkLst>
        </pc:spChg>
        <pc:spChg chg="del">
          <ac:chgData name="Aude Alario" userId="89ebcabbf4aa8d85" providerId="LiveId" clId="{52E1275D-C9B8-4A38-9F38-73E1EF5BE243}" dt="2023-03-22T22:21:37.800" v="3341" actId="478"/>
          <ac:spMkLst>
            <pc:docMk/>
            <pc:sldMk cId="3219881907" sldId="2026"/>
            <ac:spMk id="7" creationId="{AC733B5D-9F40-9E49-2AA3-D88F6D627D0B}"/>
          </ac:spMkLst>
        </pc:spChg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8" creationId="{A905B19D-21B2-C778-EE6B-C68F5C517341}"/>
          </ac:spMkLst>
        </pc:spChg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9" creationId="{6CDD9AC4-A3D6-89EC-6CF5-9B47A51FB863}"/>
          </ac:spMkLst>
        </pc:spChg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10" creationId="{3BF63C82-72E9-75BF-4538-367DA0A93DC5}"/>
          </ac:spMkLst>
        </pc:spChg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12" creationId="{A446589D-3623-D2BF-E890-11D114FB0706}"/>
          </ac:spMkLst>
        </pc:spChg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13" creationId="{FE5343E9-0508-C2D0-4779-C52FB876B89C}"/>
          </ac:spMkLst>
        </pc:spChg>
        <pc:spChg chg="add mod">
          <ac:chgData name="Aude Alario" userId="89ebcabbf4aa8d85" providerId="LiveId" clId="{52E1275D-C9B8-4A38-9F38-73E1EF5BE243}" dt="2023-03-22T22:23:45.465" v="3499" actId="1035"/>
          <ac:spMkLst>
            <pc:docMk/>
            <pc:sldMk cId="3219881907" sldId="2026"/>
            <ac:spMk id="14" creationId="{75F9A873-8F7E-6743-89EB-10E703B78A56}"/>
          </ac:spMkLst>
        </pc:spChg>
        <pc:spChg chg="add del mod">
          <ac:chgData name="Aude Alario" userId="89ebcabbf4aa8d85" providerId="LiveId" clId="{52E1275D-C9B8-4A38-9F38-73E1EF5BE243}" dt="2023-03-22T22:23:48.088" v="3500" actId="478"/>
          <ac:spMkLst>
            <pc:docMk/>
            <pc:sldMk cId="3219881907" sldId="2026"/>
            <ac:spMk id="15" creationId="{E24FBFC1-621D-955F-CC66-40FD64653BE1}"/>
          </ac:spMkLst>
        </pc:spChg>
      </pc:sldChg>
      <pc:sldChg chg="modSp add mod">
        <pc:chgData name="Aude Alario" userId="89ebcabbf4aa8d85" providerId="LiveId" clId="{52E1275D-C9B8-4A38-9F38-73E1EF5BE243}" dt="2023-03-22T22:31:14.446" v="3813" actId="14100"/>
        <pc:sldMkLst>
          <pc:docMk/>
          <pc:sldMk cId="3659045669" sldId="2027"/>
        </pc:sldMkLst>
        <pc:spChg chg="mod">
          <ac:chgData name="Aude Alario" userId="89ebcabbf4aa8d85" providerId="LiveId" clId="{52E1275D-C9B8-4A38-9F38-73E1EF5BE243}" dt="2023-03-22T22:31:14.446" v="3813" actId="14100"/>
          <ac:spMkLst>
            <pc:docMk/>
            <pc:sldMk cId="3659045669" sldId="2027"/>
            <ac:spMk id="8" creationId="{C6322B96-191E-86F1-C0D2-E49178575090}"/>
          </ac:spMkLst>
        </pc:spChg>
        <pc:spChg chg="mod">
          <ac:chgData name="Aude Alario" userId="89ebcabbf4aa8d85" providerId="LiveId" clId="{52E1275D-C9B8-4A38-9F38-73E1EF5BE243}" dt="2023-03-22T22:24:02.166" v="3508" actId="20577"/>
          <ac:spMkLst>
            <pc:docMk/>
            <pc:sldMk cId="3659045669" sldId="2027"/>
            <ac:spMk id="26" creationId="{6E735973-D6FE-A189-5BB9-04B897D211A8}"/>
          </ac:spMkLst>
        </pc:spChg>
      </pc:sldChg>
      <pc:sldMasterChg chg="modSldLayout">
        <pc:chgData name="Aude Alario" userId="89ebcabbf4aa8d85" providerId="LiveId" clId="{52E1275D-C9B8-4A38-9F38-73E1EF5BE243}" dt="2023-03-23T09:24:21.243" v="4678" actId="732"/>
        <pc:sldMasterMkLst>
          <pc:docMk/>
          <pc:sldMasterMk cId="2325962827" sldId="2147483660"/>
        </pc:sldMasterMkLst>
        <pc:sldLayoutChg chg="addSp delSp modSp mod">
          <pc:chgData name="Aude Alario" userId="89ebcabbf4aa8d85" providerId="LiveId" clId="{52E1275D-C9B8-4A38-9F38-73E1EF5BE243}" dt="2023-03-23T09:24:21.243" v="4678" actId="732"/>
          <pc:sldLayoutMkLst>
            <pc:docMk/>
            <pc:sldMasterMk cId="2325962827" sldId="2147483660"/>
            <pc:sldLayoutMk cId="4111986252" sldId="2147483681"/>
          </pc:sldLayoutMkLst>
          <pc:picChg chg="add mod ord modCrop">
            <ac:chgData name="Aude Alario" userId="89ebcabbf4aa8d85" providerId="LiveId" clId="{52E1275D-C9B8-4A38-9F38-73E1EF5BE243}" dt="2023-03-23T09:24:21.243" v="4678" actId="732"/>
            <ac:picMkLst>
              <pc:docMk/>
              <pc:sldMasterMk cId="2325962827" sldId="2147483660"/>
              <pc:sldLayoutMk cId="4111986252" sldId="2147483681"/>
              <ac:picMk id="3" creationId="{A56B4150-5200-6C94-CBAD-A3F4CF3ABCA6}"/>
            </ac:picMkLst>
          </pc:picChg>
          <pc:picChg chg="del mod">
            <ac:chgData name="Aude Alario" userId="89ebcabbf4aa8d85" providerId="LiveId" clId="{52E1275D-C9B8-4A38-9F38-73E1EF5BE243}" dt="2023-03-22T22:40:57.692" v="4659" actId="478"/>
            <ac:picMkLst>
              <pc:docMk/>
              <pc:sldMasterMk cId="2325962827" sldId="2147483660"/>
              <pc:sldLayoutMk cId="4111986252" sldId="2147483681"/>
              <ac:picMk id="10" creationId="{7D6B4D0E-F484-34D5-097A-ACE05BC14910}"/>
            </ac:picMkLst>
          </pc:picChg>
        </pc:sldLayoutChg>
      </pc:sldMasterChg>
    </pc:docChg>
  </pc:docChgLst>
  <pc:docChgLst>
    <pc:chgData name="Bérengère de Germiny" userId="19d4f272-f616-4b2b-a134-fb35725a2de1" providerId="ADAL" clId="{758FA6FF-6591-44FD-83D5-654DE0A51D3C}"/>
    <pc:docChg chg="custSel modSld">
      <pc:chgData name="Bérengère de Germiny" userId="19d4f272-f616-4b2b-a134-fb35725a2de1" providerId="ADAL" clId="{758FA6FF-6591-44FD-83D5-654DE0A51D3C}" dt="2023-03-23T14:47:32.192" v="7" actId="20577"/>
      <pc:docMkLst>
        <pc:docMk/>
      </pc:docMkLst>
      <pc:sldChg chg="modSp mod">
        <pc:chgData name="Bérengère de Germiny" userId="19d4f272-f616-4b2b-a134-fb35725a2de1" providerId="ADAL" clId="{758FA6FF-6591-44FD-83D5-654DE0A51D3C}" dt="2023-03-23T14:45:22.765" v="3" actId="313"/>
        <pc:sldMkLst>
          <pc:docMk/>
          <pc:sldMk cId="4101228012" sldId="1648"/>
        </pc:sldMkLst>
        <pc:spChg chg="mod">
          <ac:chgData name="Bérengère de Germiny" userId="19d4f272-f616-4b2b-a134-fb35725a2de1" providerId="ADAL" clId="{758FA6FF-6591-44FD-83D5-654DE0A51D3C}" dt="2023-03-23T14:45:22.765" v="3" actId="313"/>
          <ac:spMkLst>
            <pc:docMk/>
            <pc:sldMk cId="4101228012" sldId="1648"/>
            <ac:spMk id="2" creationId="{226F6FC3-ED39-13A2-7968-218AA35FD5F5}"/>
          </ac:spMkLst>
        </pc:spChg>
      </pc:sldChg>
      <pc:sldChg chg="modSp mod">
        <pc:chgData name="Bérengère de Germiny" userId="19d4f272-f616-4b2b-a134-fb35725a2de1" providerId="ADAL" clId="{758FA6FF-6591-44FD-83D5-654DE0A51D3C}" dt="2023-03-23T14:47:32.192" v="7" actId="20577"/>
        <pc:sldMkLst>
          <pc:docMk/>
          <pc:sldMk cId="183834535" sldId="2023"/>
        </pc:sldMkLst>
        <pc:spChg chg="mod">
          <ac:chgData name="Bérengère de Germiny" userId="19d4f272-f616-4b2b-a134-fb35725a2de1" providerId="ADAL" clId="{758FA6FF-6591-44FD-83D5-654DE0A51D3C}" dt="2023-03-23T14:47:32.192" v="7" actId="20577"/>
          <ac:spMkLst>
            <pc:docMk/>
            <pc:sldMk cId="183834535" sldId="2023"/>
            <ac:spMk id="5" creationId="{2EED3FE4-6E73-3152-6FEF-8F25A4BB55E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739E8-320B-4B24-B6E7-53685F788636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F6B8D-5D64-42DE-A4E0-C419793CD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66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8535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4319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8755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793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06230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953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851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71091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9224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82238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1623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53745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47070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14441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7822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04617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460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54628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86354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02893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5864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2078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7198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90154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45570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58791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22411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5728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48091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46142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9014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68989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8773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61396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31389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2898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471120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9474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66976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19967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393560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075848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34126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362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070606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700884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478659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47782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499961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954841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31217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51221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93646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172907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8698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4608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03084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312214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826583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323701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593540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377840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577478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491242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527927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1072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88742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60308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2926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473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F6B8D-5D64-42DE-A4E0-C419793CDBAD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066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23/03/2023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3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23.03.2023</a:t>
            </a:fld>
            <a:endParaRPr lang="de-DE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personne, plein air, arbre, plante&#10;&#10;Description générée automatiquement">
            <a:extLst>
              <a:ext uri="{FF2B5EF4-FFF2-40B4-BE49-F238E27FC236}">
                <a16:creationId xmlns:a16="http://schemas.microsoft.com/office/drawing/2014/main" id="{A56B4150-5200-6C94-CBAD-A3F4CF3ABC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7" t="35605"/>
          <a:stretch/>
        </p:blipFill>
        <p:spPr>
          <a:xfrm>
            <a:off x="0" y="0"/>
            <a:ext cx="12192000" cy="6767328"/>
          </a:xfrm>
          <a:prstGeom prst="rect">
            <a:avLst/>
          </a:prstGeom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540E1F1-B57D-E808-A006-19B557F17C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9667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198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Cliquez sur 'insérer' dans la barre de menu, puis sur 'photos' pour insérer une image.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TITRE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TITRE </a:t>
            </a:r>
            <a:r>
              <a:rPr lang="de-DE" dirty="0" err="1"/>
              <a:t>ca</a:t>
            </a:r>
            <a:r>
              <a:rPr lang="de-DE" dirty="0"/>
              <a:t> </a:t>
            </a:r>
            <a:r>
              <a:rPr lang="de-DE" dirty="0" err="1"/>
              <a:t>metro</a:t>
            </a:r>
            <a:r>
              <a:rPr lang="de-DE" dirty="0"/>
              <a:t> extra </a:t>
            </a:r>
            <a:r>
              <a:rPr lang="de-DE" dirty="0" err="1"/>
              <a:t>bold</a:t>
            </a:r>
            <a:r>
              <a:rPr lang="de-DE" dirty="0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 err="1"/>
              <a:t>Titre</a:t>
            </a:r>
            <a:r>
              <a:rPr lang="de-DE" dirty="0"/>
              <a:t> 1</a:t>
            </a:r>
          </a:p>
          <a:p>
            <a:pPr lvl="1"/>
            <a:r>
              <a:rPr lang="de-DE" dirty="0" err="1"/>
              <a:t>Titre</a:t>
            </a:r>
            <a:r>
              <a:rPr lang="de-DE" dirty="0"/>
              <a:t> 2</a:t>
            </a:r>
          </a:p>
          <a:p>
            <a:pPr lvl="2"/>
            <a:r>
              <a:rPr lang="de-DE" dirty="0" err="1"/>
              <a:t>Titre</a:t>
            </a:r>
            <a:r>
              <a:rPr lang="de-DE" dirty="0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23.03.2023</a:t>
            </a:fld>
            <a:endParaRPr lang="de-DE" dirty="0"/>
          </a:p>
        </p:txBody>
      </p:sp>
    </p:spTree>
    <p:custDataLst>
      <p:tags r:id="rId12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81" r:id="rId3"/>
    <p:sldLayoutId id="2147483674" r:id="rId4"/>
    <p:sldLayoutId id="2147483676" r:id="rId5"/>
    <p:sldLayoutId id="2147483668" r:id="rId6"/>
    <p:sldLayoutId id="2147483669" r:id="rId7"/>
    <p:sldLayoutId id="2147483670" r:id="rId8"/>
    <p:sldLayoutId id="2147483672" r:id="rId9"/>
    <p:sldLayoutId id="214748368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B8669110-2C67-4CDC-A2B0-78C0F320C1B2}"/>
              </a:ext>
            </a:extLst>
          </p:cNvPr>
          <p:cNvSpPr txBox="1">
            <a:spLocks/>
          </p:cNvSpPr>
          <p:nvPr/>
        </p:nvSpPr>
        <p:spPr>
          <a:xfrm>
            <a:off x="2101298" y="5297911"/>
            <a:ext cx="8280952" cy="65541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7800" indent="-1778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Font typeface="CA Metro" panose="00000500000000000000" pitchFamily="2" charset="0"/>
              <a:buNone/>
              <a:defRPr sz="7200" b="1" kern="1200">
                <a:solidFill>
                  <a:schemeClr val="bg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1pPr>
            <a:lvl2pPr marL="450850" indent="-184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2pPr>
            <a:lvl3pPr marL="715963" indent="-1762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CA Metro" panose="00000500000000000000" pitchFamily="2" charset="0"/>
              <a:buChar char="̸"/>
              <a:defRPr sz="1500" kern="1200">
                <a:solidFill>
                  <a:schemeClr val="tx1"/>
                </a:solidFill>
                <a:latin typeface="Avenir Next LT Pro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600" dirty="0">
                <a:solidFill>
                  <a:srgbClr val="002060"/>
                </a:solidFill>
              </a:rPr>
              <a:t>Communication 2023</a:t>
            </a:r>
          </a:p>
        </p:txBody>
      </p:sp>
    </p:spTree>
    <p:extLst>
      <p:ext uri="{BB962C8B-B14F-4D97-AF65-F5344CB8AC3E}">
        <p14:creationId xmlns:p14="http://schemas.microsoft.com/office/powerpoint/2010/main" val="3671082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lendrier&#10;&#10;Description générée automatiquement">
            <a:extLst>
              <a:ext uri="{FF2B5EF4-FFF2-40B4-BE49-F238E27FC236}">
                <a16:creationId xmlns:a16="http://schemas.microsoft.com/office/drawing/2014/main" id="{E640A873-617B-DD34-BC14-A6D43FA14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861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25393146-4A44-3847-35C0-F89A99AE75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129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704FD876-9CC8-862B-9FEC-B28B46A627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21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0"/>
            <a:ext cx="12192000" cy="71401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34814"/>
            <a:ext cx="61023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Achetez plus, payez moins !</a:t>
            </a:r>
          </a:p>
        </p:txBody>
      </p:sp>
      <p:sp>
        <p:nvSpPr>
          <p:cNvPr id="2" name="Freihandform: Form 18">
            <a:extLst>
              <a:ext uri="{FF2B5EF4-FFF2-40B4-BE49-F238E27FC236}">
                <a16:creationId xmlns:a16="http://schemas.microsoft.com/office/drawing/2014/main" id="{FE0C82EA-3D47-7F51-EFC7-F5B63F86A2D8}"/>
              </a:ext>
            </a:extLst>
          </p:cNvPr>
          <p:cNvSpPr>
            <a:spLocks/>
          </p:cNvSpPr>
          <p:nvPr/>
        </p:nvSpPr>
        <p:spPr bwMode="auto">
          <a:xfrm>
            <a:off x="9089564" y="599636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071838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087166" y="2238127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Une nouvelle mécanique permanente valorisée dans un document  dédié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 discours engagé sur l’inflation et les prix pour positionner METRO comme partenaire attractif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Des mécaniques de lots par paliers, uniquement disponibles dans les halles</a:t>
            </a:r>
          </a:p>
          <a:p>
            <a:pPr marL="0" indent="0">
              <a:buNone/>
            </a:pPr>
            <a:endParaRPr lang="fr-FR" sz="1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A2PM</a:t>
            </a:r>
          </a:p>
          <a:p>
            <a:pPr algn="r"/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ACHETEZ PLUS, PAYEZ MOINS !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2355602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0699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65DA3D68-BFFB-98BA-A2C7-948B6826B7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28407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09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04D8B7D-DF50-27B7-817E-C146E98EDD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187" y="-1245141"/>
            <a:ext cx="12464374" cy="934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381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0"/>
            <a:ext cx="12192000" cy="7101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34814"/>
            <a:ext cx="61023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Guides métiers</a:t>
            </a:r>
          </a:p>
        </p:txBody>
      </p:sp>
      <p:sp>
        <p:nvSpPr>
          <p:cNvPr id="2" name="Freihandform: Form 18">
            <a:extLst>
              <a:ext uri="{FF2B5EF4-FFF2-40B4-BE49-F238E27FC236}">
                <a16:creationId xmlns:a16="http://schemas.microsoft.com/office/drawing/2014/main" id="{FE0C82EA-3D47-7F51-EFC7-F5B63F86A2D8}"/>
              </a:ext>
            </a:extLst>
          </p:cNvPr>
          <p:cNvSpPr>
            <a:spLocks/>
          </p:cNvSpPr>
          <p:nvPr/>
        </p:nvSpPr>
        <p:spPr bwMode="auto">
          <a:xfrm>
            <a:off x="9089564" y="599636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735182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087166" y="1428254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Outils d’aide à l’achat &amp; expression de l’étendue de l’offre 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Il renforce l’image d’expert métiers de l’enseigne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en 2023 :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Capitaliser sur l’approche ‘expert’ liée à la mise en avant d’une thématique 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Enrichir en contenu le support 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Adopter une écriture cohérente et complémentaire aux revues de gamme  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#guides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1545729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F2D7E9FD-FE46-21C3-757B-23F30D2B6E3D}"/>
              </a:ext>
            </a:extLst>
          </p:cNvPr>
          <p:cNvSpPr/>
          <p:nvPr/>
        </p:nvSpPr>
        <p:spPr>
          <a:xfrm rot="5400000">
            <a:off x="1537040" y="3682572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93193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087166" y="1428254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Evolutions graphiques :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 chemin de fer qui associe des pages de contenus toujours très appréciées par les restaurateurs (</a:t>
            </a:r>
            <a:r>
              <a:rPr lang="fr-FR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cf</a:t>
            </a: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 groupe </a:t>
            </a:r>
            <a:r>
              <a:rPr lang="fr-FR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quali</a:t>
            </a: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) et qui renforcent la dimension proximité de l’enseigne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-Pages tendances</a:t>
            </a:r>
          </a:p>
          <a:p>
            <a:pPr marL="0" indent="0">
              <a:buNone/>
            </a:pPr>
            <a:r>
              <a:rPr lang="fr-FR" sz="24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-Pages reportages de producteurs</a:t>
            </a:r>
          </a:p>
          <a:p>
            <a:pPr marL="0" indent="0">
              <a:buNone/>
            </a:pPr>
            <a:r>
              <a:rPr lang="fr-FR" sz="24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-Focus produits</a:t>
            </a:r>
          </a:p>
          <a:p>
            <a:pPr marL="0" indent="0">
              <a:buNone/>
            </a:pPr>
            <a:r>
              <a:rPr lang="fr-FR" sz="24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-Portraits de Chefs &amp; recettes</a:t>
            </a:r>
          </a:p>
          <a:p>
            <a:pPr marL="0" indent="0">
              <a:buNone/>
            </a:pPr>
            <a:r>
              <a:rPr lang="fr-FR" sz="2400" i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-Parole de pro METRO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#guides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1545729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37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1729382" y="1514227"/>
            <a:ext cx="929421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 plan d’animation dense et des supports aux thématiques dédiées qui rythment l’année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 équilibre entre les supports SELL (à vocation promotionnelle, drive to store) et les supports TELL qui </a:t>
            </a:r>
            <a:r>
              <a:rPr lang="fr-FR" sz="2400">
                <a:latin typeface="Avenir Next LT Pro" panose="020B0504020202020204" pitchFamily="34" charset="0"/>
                <a:cs typeface="Calibri Light" panose="020F0302020204030204" pitchFamily="34" charset="0"/>
              </a:rPr>
              <a:t>viennent nourrir </a:t>
            </a: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le positionnement de l’enseigne et légitimer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 contexte inflationniste de crise du pouvoir d’achat qui challenge la sélection et l’offre produit -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(des restaurateurs en quête de promos / de prix)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3175D9B6-3893-E71C-92BE-B7B5D451E38E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Communication </a:t>
            </a:r>
          </a:p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2023</a:t>
            </a: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2280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4" name="Image 3" descr="Une image contenant texte, calendrier&#10;&#10;Description générée automatiquement">
            <a:extLst>
              <a:ext uri="{FF2B5EF4-FFF2-40B4-BE49-F238E27FC236}">
                <a16:creationId xmlns:a16="http://schemas.microsoft.com/office/drawing/2014/main" id="{DDB098C5-6A82-3CF0-0C9A-3EEB6DE2C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91" y="-1015066"/>
            <a:ext cx="12265891" cy="919941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5A5AA1C-6922-1058-1F33-288ED76B03B0}"/>
              </a:ext>
            </a:extLst>
          </p:cNvPr>
          <p:cNvSpPr txBox="1"/>
          <p:nvPr/>
        </p:nvSpPr>
        <p:spPr>
          <a:xfrm>
            <a:off x="330741" y="311286"/>
            <a:ext cx="2548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F/G </a:t>
            </a:r>
          </a:p>
          <a:p>
            <a:r>
              <a:rPr lang="fr-FR" b="1" dirty="0"/>
              <a:t>#bistronomie</a:t>
            </a:r>
          </a:p>
        </p:txBody>
      </p:sp>
    </p:spTree>
    <p:extLst>
      <p:ext uri="{BB962C8B-B14F-4D97-AF65-F5344CB8AC3E}">
        <p14:creationId xmlns:p14="http://schemas.microsoft.com/office/powerpoint/2010/main" val="1642967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rte de visite&#10;&#10;Description générée automatiquement">
            <a:extLst>
              <a:ext uri="{FF2B5EF4-FFF2-40B4-BE49-F238E27FC236}">
                <a16:creationId xmlns:a16="http://schemas.microsoft.com/office/drawing/2014/main" id="{FB6DC3ED-1C44-54B3-4CE3-39323F0509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2767"/>
            <a:ext cx="12192000" cy="914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0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5" name="Image 4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3D00DCF6-5F83-6CF4-CA2F-00275D8EE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636A9A8-6757-8772-8261-D606538CC2F8}"/>
              </a:ext>
            </a:extLst>
          </p:cNvPr>
          <p:cNvSpPr txBox="1"/>
          <p:nvPr/>
        </p:nvSpPr>
        <p:spPr>
          <a:xfrm>
            <a:off x="436508" y="660078"/>
            <a:ext cx="2548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J/K </a:t>
            </a:r>
          </a:p>
          <a:p>
            <a:r>
              <a:rPr lang="fr-FR" b="1" dirty="0"/>
              <a:t>#saveursdumonde</a:t>
            </a:r>
          </a:p>
        </p:txBody>
      </p:sp>
    </p:spTree>
    <p:extLst>
      <p:ext uri="{BB962C8B-B14F-4D97-AF65-F5344CB8AC3E}">
        <p14:creationId xmlns:p14="http://schemas.microsoft.com/office/powerpoint/2010/main" val="21056395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78D3AC01-8B22-8F63-B318-C1B78EEB9E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46" y="-1170709"/>
            <a:ext cx="12265891" cy="919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9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lettre&#10;&#10;Description générée automatiquement">
            <a:extLst>
              <a:ext uri="{FF2B5EF4-FFF2-40B4-BE49-F238E27FC236}">
                <a16:creationId xmlns:a16="http://schemas.microsoft.com/office/drawing/2014/main" id="{593E68B1-0DC8-927C-1BB7-FC79D7925F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336" y="-1197774"/>
            <a:ext cx="12334672" cy="925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460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159540" y="1428254"/>
            <a:ext cx="3599234" cy="504001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ZOOM sur le #veggie</a:t>
            </a:r>
          </a:p>
          <a:p>
            <a:pPr marL="0" indent="0">
              <a:buNone/>
            </a:pPr>
            <a:endParaRPr lang="fr-FR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#guides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1545729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EED3FE4-6E73-3152-6FEF-8F25A4BB55EF}"/>
              </a:ext>
            </a:extLst>
          </p:cNvPr>
          <p:cNvSpPr txBox="1"/>
          <p:nvPr/>
        </p:nvSpPr>
        <p:spPr>
          <a:xfrm>
            <a:off x="442607" y="2231364"/>
            <a:ext cx="1156814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dirty="0"/>
              <a:t>Un guide </a:t>
            </a:r>
            <a:r>
              <a:rPr lang="fr-FR" dirty="0"/>
              <a:t>atypique qui </a:t>
            </a:r>
            <a:r>
              <a:rPr lang="fr-FR" sz="1800" dirty="0"/>
              <a:t>se différencie dans le fond et dans la forme.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dirty="0"/>
              <a:t>Dans ce guide, METRO prend la parole autour de la tendance #veggie pour ‘éduquer’, dédramatiser et inspirer ses clients qui peuvent parfois être frileux quant à l’idée de proposer du </a:t>
            </a:r>
            <a:r>
              <a:rPr lang="fr-FR" sz="1800" dirty="0" err="1"/>
              <a:t>veggie</a:t>
            </a:r>
            <a:r>
              <a:rPr lang="fr-FR" sz="1800" dirty="0"/>
              <a:t> à la carte.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dirty="0"/>
              <a:t>Une mise </a:t>
            </a:r>
            <a:r>
              <a:rPr lang="fr-FR" sz="1800" dirty="0"/>
              <a:t>en avant de deux chefs en ‘caution’ de ce document (cible RSAT et cible RR) qui prendront la parole et qui proposeront des recettes dédiées à </a:t>
            </a:r>
            <a:r>
              <a:rPr lang="fr-FR" sz="1800"/>
              <a:t>cette tendance.</a:t>
            </a:r>
            <a:endParaRPr lang="fr-FR" sz="1800" dirty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dirty="0"/>
              <a:t>Un guide qui sort de la collection des guides actuels et qui émerge différemment tout en restant dans la charte : utilisation d’une couleur unique (dominante verte), d’illustrations qui habillent les pages…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834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159540" y="1275854"/>
            <a:ext cx="3599234" cy="504001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ZOOM sur le #veggie</a:t>
            </a:r>
          </a:p>
          <a:p>
            <a:pPr marL="0" indent="0">
              <a:buNone/>
            </a:pPr>
            <a:endParaRPr lang="fr-FR" sz="2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#guides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1393329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EED3FE4-6E73-3152-6FEF-8F25A4BB55EF}"/>
              </a:ext>
            </a:extLst>
          </p:cNvPr>
          <p:cNvSpPr txBox="1"/>
          <p:nvPr/>
        </p:nvSpPr>
        <p:spPr>
          <a:xfrm>
            <a:off x="442607" y="1926564"/>
            <a:ext cx="11568143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b="1" dirty="0"/>
              <a:t>Contenu </a:t>
            </a:r>
            <a:r>
              <a:rPr lang="fr-FR" b="1" dirty="0" err="1"/>
              <a:t>inspirationnel</a:t>
            </a:r>
            <a:r>
              <a:rPr lang="fr-FR" b="1" dirty="0"/>
              <a:t> et pédagogique 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dirty="0"/>
              <a:t>&gt; 1SP tendance avec des chiffres clés du marché, une mise en avant du comportement du consommateur d’aujourd’hui, des enjeux de santé et d’environnement 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dirty="0"/>
              <a:t>&gt; 1SP explicative - qui est quoi ?</a:t>
            </a:r>
          </a:p>
          <a:p>
            <a:pPr marL="0" indent="0">
              <a:buNone/>
            </a:pPr>
            <a:r>
              <a:rPr lang="fr-FR" sz="1800" dirty="0"/>
              <a:t>Les différences entre les régimes : végétarien/ végétalien / </a:t>
            </a:r>
            <a:r>
              <a:rPr lang="fr-FR" sz="1800" dirty="0" err="1"/>
              <a:t>flexitarien</a:t>
            </a:r>
            <a:r>
              <a:rPr lang="fr-FR" sz="1800" dirty="0"/>
              <a:t>… / la composition d’une assiette type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1800" dirty="0"/>
              <a:t>&gt; 1 DP Parole de pro – Ludovic </a:t>
            </a:r>
            <a:r>
              <a:rPr lang="fr-FR" sz="1800" dirty="0" err="1"/>
              <a:t>Maitrias</a:t>
            </a:r>
            <a:r>
              <a:rPr lang="fr-FR" sz="1800" dirty="0"/>
              <a:t> et l’assiette bas carbone 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dirty="0"/>
              <a:t>&gt; 1 SP juridique/ légale avec la mise en avant des infos relatives aux lois touchant les restaurateurs autour de la RSE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dirty="0"/>
              <a:t>&gt; 1 DP avec la mise en avant de deux chefs (RSAT + RR) + leurs recettes associées</a:t>
            </a:r>
          </a:p>
          <a:p>
            <a:pPr marL="0" indent="0">
              <a:buNone/>
            </a:pPr>
            <a:endParaRPr lang="fr-FR" sz="1800" dirty="0"/>
          </a:p>
          <a:p>
            <a:r>
              <a:rPr lang="fr-FR" dirty="0"/>
              <a:t>&gt; Pages reportages – produits alternatifs à la viande (légumineuses, céréales…)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800" dirty="0"/>
          </a:p>
          <a:p>
            <a:r>
              <a:rPr lang="fr-FR" sz="1800" dirty="0"/>
              <a:t>&gt; Pages focus produits 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2958011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1729382" y="1514227"/>
            <a:ext cx="929421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Xx</a:t>
            </a: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Xx</a:t>
            </a: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EEE191F-60F0-D87F-B4E4-BDAC3C6DA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8B69333-E76E-73CA-1DE4-B4672B9ED02A}"/>
              </a:ext>
            </a:extLst>
          </p:cNvPr>
          <p:cNvSpPr txBox="1"/>
          <p:nvPr/>
        </p:nvSpPr>
        <p:spPr>
          <a:xfrm>
            <a:off x="330741" y="311286"/>
            <a:ext cx="2548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N/O</a:t>
            </a:r>
          </a:p>
          <a:p>
            <a:r>
              <a:rPr lang="fr-FR" b="1" dirty="0"/>
              <a:t>#veggie</a:t>
            </a:r>
          </a:p>
        </p:txBody>
      </p:sp>
    </p:spTree>
    <p:extLst>
      <p:ext uri="{BB962C8B-B14F-4D97-AF65-F5344CB8AC3E}">
        <p14:creationId xmlns:p14="http://schemas.microsoft.com/office/powerpoint/2010/main" val="25966158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1729382" y="1514227"/>
            <a:ext cx="929421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Xx</a:t>
            </a: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Xx</a:t>
            </a: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diagramme&#10;&#10;Description générée automatiquement">
            <a:extLst>
              <a:ext uri="{FF2B5EF4-FFF2-40B4-BE49-F238E27FC236}">
                <a16:creationId xmlns:a16="http://schemas.microsoft.com/office/drawing/2014/main" id="{4946ACCC-BF40-E596-711A-D17D537D64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781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1729382" y="1514227"/>
            <a:ext cx="929421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Xx</a:t>
            </a: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Xx</a:t>
            </a: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103CFFD-278A-A07A-E24E-7648096065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984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1"/>
            <a:ext cx="12192000" cy="68588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34814"/>
            <a:ext cx="61023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#sélection </a:t>
            </a:r>
          </a:p>
          <a:p>
            <a:r>
              <a:rPr lang="fr-FR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promos</a:t>
            </a:r>
          </a:p>
        </p:txBody>
      </p:sp>
      <p:sp>
        <p:nvSpPr>
          <p:cNvPr id="2" name="Freihandform: Form 18">
            <a:extLst>
              <a:ext uri="{FF2B5EF4-FFF2-40B4-BE49-F238E27FC236}">
                <a16:creationId xmlns:a16="http://schemas.microsoft.com/office/drawing/2014/main" id="{FE0C82EA-3D47-7F51-EFC7-F5B63F86A2D8}"/>
              </a:ext>
            </a:extLst>
          </p:cNvPr>
          <p:cNvSpPr>
            <a:spLocks/>
          </p:cNvSpPr>
          <p:nvPr/>
        </p:nvSpPr>
        <p:spPr bwMode="auto">
          <a:xfrm>
            <a:off x="9089564" y="599636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18095229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1729382" y="1514227"/>
            <a:ext cx="9294217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Xx</a:t>
            </a: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4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Xx</a:t>
            </a: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30D54D2-FF33-03D0-BB79-854BDEC0E7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4258"/>
            <a:ext cx="12192000" cy="914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382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0"/>
            <a:ext cx="12192000" cy="72568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34814"/>
            <a:ext cx="61023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Guides</a:t>
            </a:r>
          </a:p>
          <a:p>
            <a:r>
              <a:rPr lang="fr-FR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dédiés </a:t>
            </a:r>
          </a:p>
        </p:txBody>
      </p:sp>
      <p:sp>
        <p:nvSpPr>
          <p:cNvPr id="2" name="Freihandform: Form 18">
            <a:extLst>
              <a:ext uri="{FF2B5EF4-FFF2-40B4-BE49-F238E27FC236}">
                <a16:creationId xmlns:a16="http://schemas.microsoft.com/office/drawing/2014/main" id="{FE0C82EA-3D47-7F51-EFC7-F5B63F86A2D8}"/>
              </a:ext>
            </a:extLst>
          </p:cNvPr>
          <p:cNvSpPr>
            <a:spLocks/>
          </p:cNvSpPr>
          <p:nvPr/>
        </p:nvSpPr>
        <p:spPr bwMode="auto">
          <a:xfrm>
            <a:off x="9089564" y="599636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294683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5" name="Image 4" descr="Une image contenant texte, Appareils électroniques, tube, intérieur&#10;&#10;Description générée automatiquement">
            <a:extLst>
              <a:ext uri="{FF2B5EF4-FFF2-40B4-BE49-F238E27FC236}">
                <a16:creationId xmlns:a16="http://schemas.microsoft.com/office/drawing/2014/main" id="{D9C04AC9-4602-A761-7F8F-6EEE176E3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8539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40BDE70-F44C-725C-D8C0-AFAC31C69976}"/>
              </a:ext>
            </a:extLst>
          </p:cNvPr>
          <p:cNvSpPr txBox="1"/>
          <p:nvPr/>
        </p:nvSpPr>
        <p:spPr>
          <a:xfrm>
            <a:off x="214009" y="97277"/>
            <a:ext cx="2548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Guide CHR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6067299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3E57FB7B-E889-A43D-389F-FB93F7C4B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5688"/>
            <a:ext cx="12192000" cy="846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548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9A4889C-2E2B-CAE8-349A-431EC5148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5688"/>
            <a:ext cx="12192000" cy="846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7336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652E2E5-86BC-510A-22E4-D7B2D1CBC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5688"/>
            <a:ext cx="12192000" cy="846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524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carte&#10;&#10;Description générée automatiquement">
            <a:extLst>
              <a:ext uri="{FF2B5EF4-FFF2-40B4-BE49-F238E27FC236}">
                <a16:creationId xmlns:a16="http://schemas.microsoft.com/office/drawing/2014/main" id="{B4881BEE-ADB3-7F1B-EE27-A8E882CED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7E50483-ED82-A6D6-44B2-FDCAC13D7A50}"/>
              </a:ext>
            </a:extLst>
          </p:cNvPr>
          <p:cNvSpPr txBox="1"/>
          <p:nvPr/>
        </p:nvSpPr>
        <p:spPr>
          <a:xfrm>
            <a:off x="214009" y="97277"/>
            <a:ext cx="2548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D/E</a:t>
            </a:r>
          </a:p>
          <a:p>
            <a:r>
              <a:rPr lang="fr-FR" b="1" dirty="0"/>
              <a:t>#terrasse</a:t>
            </a:r>
          </a:p>
        </p:txBody>
      </p:sp>
    </p:spTree>
    <p:extLst>
      <p:ext uri="{BB962C8B-B14F-4D97-AF65-F5344CB8AC3E}">
        <p14:creationId xmlns:p14="http://schemas.microsoft.com/office/powerpoint/2010/main" val="39407640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A496B7-B15C-D516-987B-DA5D92C17E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004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C444AA83-F684-87E8-C534-EE218203DE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228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087166" y="1810110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Créer un outil pratique d’aide à l’achat permettant de soutenir l’accessibilité de l’offre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Valoriser la gamme et l’expertise de METRO pour chaque catégorie tout en présentant la quasi exhaustivité de l’offre dans un support compact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en 2023 :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Temps deux de nos Mercuriales avec un traité plus contemporain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REVUES DE GAMME</a:t>
            </a: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1869219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68EE43E6-B4F3-D828-1B36-15EDEC597548}"/>
              </a:ext>
            </a:extLst>
          </p:cNvPr>
          <p:cNvSpPr/>
          <p:nvPr/>
        </p:nvSpPr>
        <p:spPr>
          <a:xfrm rot="5400000">
            <a:off x="1651000" y="4777025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997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087166" y="2140852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 support 100% SELL qui agit sur l’image prix de l’enseigne avec la mise en avant d’offres promotionnelles moins nombreuses mais mieux positionnées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en 2023 :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Conversion du #selection « restauration » en #selection ciblant tous transformateurs </a:t>
            </a:r>
          </a:p>
          <a:p>
            <a:pPr marL="0" indent="0">
              <a:buNone/>
            </a:pPr>
            <a:endParaRPr lang="fr-FR" sz="14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#sélection</a:t>
            </a:r>
          </a:p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promos     </a:t>
            </a: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2297237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E486EEEF-D57A-809A-478F-F832E58C273E}"/>
              </a:ext>
            </a:extLst>
          </p:cNvPr>
          <p:cNvSpPr/>
          <p:nvPr/>
        </p:nvSpPr>
        <p:spPr>
          <a:xfrm rot="5400000">
            <a:off x="1484908" y="4659932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8281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rte de visite&#10;&#10;Description générée automatiquement">
            <a:extLst>
              <a:ext uri="{FF2B5EF4-FFF2-40B4-BE49-F238E27FC236}">
                <a16:creationId xmlns:a16="http://schemas.microsoft.com/office/drawing/2014/main" id="{B8FDBEB2-4700-2C4E-F43D-782033DF1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91" y="-1170709"/>
            <a:ext cx="12265891" cy="919941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58723A2-4C83-D12C-299C-D790A91EEDBA}"/>
              </a:ext>
            </a:extLst>
          </p:cNvPr>
          <p:cNvSpPr txBox="1"/>
          <p:nvPr/>
        </p:nvSpPr>
        <p:spPr>
          <a:xfrm>
            <a:off x="214009" y="97277"/>
            <a:ext cx="2548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B/C</a:t>
            </a:r>
          </a:p>
          <a:p>
            <a:r>
              <a:rPr lang="fr-FR" b="1" dirty="0"/>
              <a:t>#hygièneprofessionnelle</a:t>
            </a:r>
          </a:p>
          <a:p>
            <a:r>
              <a:rPr lang="fr-FR" dirty="0"/>
              <a:t>MDD</a:t>
            </a:r>
          </a:p>
        </p:txBody>
      </p:sp>
    </p:spTree>
    <p:extLst>
      <p:ext uri="{BB962C8B-B14F-4D97-AF65-F5344CB8AC3E}">
        <p14:creationId xmlns:p14="http://schemas.microsoft.com/office/powerpoint/2010/main" val="4206437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3E52DA5-131E-084E-A865-FB6E6429B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46" y="-1170709"/>
            <a:ext cx="12265891" cy="919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692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87079E56-7E1A-9077-8848-040A9713C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240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rte de visite&#10;&#10;Description générée automatiquement">
            <a:extLst>
              <a:ext uri="{FF2B5EF4-FFF2-40B4-BE49-F238E27FC236}">
                <a16:creationId xmlns:a16="http://schemas.microsoft.com/office/drawing/2014/main" id="{AC50BA59-CC92-8646-D7F7-8EA9F5C95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12" y="-1172184"/>
            <a:ext cx="12269823" cy="920236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9F6AFBBD-095B-A5D7-5165-F70082986988}"/>
              </a:ext>
            </a:extLst>
          </p:cNvPr>
          <p:cNvSpPr txBox="1"/>
          <p:nvPr/>
        </p:nvSpPr>
        <p:spPr>
          <a:xfrm>
            <a:off x="214009" y="97277"/>
            <a:ext cx="2548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H/I</a:t>
            </a:r>
          </a:p>
          <a:p>
            <a:r>
              <a:rPr lang="fr-FR" b="1" dirty="0"/>
              <a:t>#snacking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26358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AB62DBA8-CBC7-B555-8B55-C74A291C5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11" y="-1172183"/>
            <a:ext cx="12269821" cy="920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8162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E8B85AD-CF43-B448-9410-331824FF99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1216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rte de visite&#10;&#10;Description générée automatiquement">
            <a:extLst>
              <a:ext uri="{FF2B5EF4-FFF2-40B4-BE49-F238E27FC236}">
                <a16:creationId xmlns:a16="http://schemas.microsoft.com/office/drawing/2014/main" id="{06E7DCE7-2FDB-FE81-ED36-D2F62E9034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43BCCF7-0D81-D42E-4C63-171A0DCA8AF8}"/>
              </a:ext>
            </a:extLst>
          </p:cNvPr>
          <p:cNvSpPr txBox="1"/>
          <p:nvPr/>
        </p:nvSpPr>
        <p:spPr>
          <a:xfrm>
            <a:off x="214009" y="97277"/>
            <a:ext cx="2548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H/I</a:t>
            </a:r>
          </a:p>
          <a:p>
            <a:r>
              <a:rPr lang="fr-FR" b="1" dirty="0"/>
              <a:t>#happyhour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49868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8E3D4B05-1C10-631C-9CAD-1E3D3EE60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805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F53426CB-B2F5-9505-4F9B-70250690E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46" y="-1170709"/>
            <a:ext cx="12265891" cy="919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585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rte de visite&#10;&#10;Description générée automatiquement">
            <a:extLst>
              <a:ext uri="{FF2B5EF4-FFF2-40B4-BE49-F238E27FC236}">
                <a16:creationId xmlns:a16="http://schemas.microsoft.com/office/drawing/2014/main" id="{F382BB9F-0895-E7EE-A86C-99BFF0FF0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6BCD078-C36C-5BAE-8BDE-2EB02F9026AA}"/>
              </a:ext>
            </a:extLst>
          </p:cNvPr>
          <p:cNvSpPr txBox="1"/>
          <p:nvPr/>
        </p:nvSpPr>
        <p:spPr>
          <a:xfrm>
            <a:off x="214009" y="97277"/>
            <a:ext cx="2548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L/M</a:t>
            </a:r>
          </a:p>
          <a:p>
            <a:r>
              <a:rPr lang="fr-FR" b="1" dirty="0"/>
              <a:t>#halal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1641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2" name="Espace réservé du texte 5">
            <a:extLst>
              <a:ext uri="{FF2B5EF4-FFF2-40B4-BE49-F238E27FC236}">
                <a16:creationId xmlns:a16="http://schemas.microsoft.com/office/drawing/2014/main" id="{226F6FC3-ED39-13A2-7968-218AA35FD5F5}"/>
              </a:ext>
            </a:extLst>
          </p:cNvPr>
          <p:cNvSpPr txBox="1">
            <a:spLocks/>
          </p:cNvSpPr>
          <p:nvPr/>
        </p:nvSpPr>
        <p:spPr>
          <a:xfrm>
            <a:off x="2087166" y="2140852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graphique :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Adopter un nom qui renforce la démarche commerçante de l’enseigne et le contenu attractif du support </a:t>
            </a: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nouveau </a:t>
            </a:r>
            <a:r>
              <a:rPr lang="fr-FR" sz="2400" dirty="0" err="1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naming</a:t>
            </a:r>
            <a:b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Evolution graphique sensible pour une meilleure cohérence : couvertures, pages Halles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#sélection</a:t>
            </a:r>
          </a:p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promos     </a:t>
            </a: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2297237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488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87F5390-2EF2-7BD5-460A-DBD16AFF1D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831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40C235-0EA5-DE77-D609-CA7DAD4BE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882" y="-1181911"/>
            <a:ext cx="12295763" cy="922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427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rte de visite&#10;&#10;Description générée automatiquement">
            <a:extLst>
              <a:ext uri="{FF2B5EF4-FFF2-40B4-BE49-F238E27FC236}">
                <a16:creationId xmlns:a16="http://schemas.microsoft.com/office/drawing/2014/main" id="{895C26CB-7BC9-D1F7-1AE2-28CD2ED2EE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2709"/>
            <a:ext cx="12457889" cy="934341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A8DC05C-2158-9714-CB99-13044DAECDCC}"/>
              </a:ext>
            </a:extLst>
          </p:cNvPr>
          <p:cNvSpPr txBox="1"/>
          <p:nvPr/>
        </p:nvSpPr>
        <p:spPr>
          <a:xfrm>
            <a:off x="214009" y="97277"/>
            <a:ext cx="2548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PROMO L/M</a:t>
            </a:r>
          </a:p>
          <a:p>
            <a:r>
              <a:rPr lang="fr-FR" b="1" dirty="0"/>
              <a:t>#boissons&amp;glaces</a:t>
            </a:r>
          </a:p>
          <a:p>
            <a:r>
              <a:rPr lang="fr-FR" dirty="0"/>
              <a:t>MDD</a:t>
            </a:r>
          </a:p>
        </p:txBody>
      </p:sp>
    </p:spTree>
    <p:extLst>
      <p:ext uri="{BB962C8B-B14F-4D97-AF65-F5344CB8AC3E}">
        <p14:creationId xmlns:p14="http://schemas.microsoft.com/office/powerpoint/2010/main" val="660866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F8B3C9F-29DA-644C-9780-41C1617682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1755"/>
            <a:ext cx="12192000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7341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électroménager, plusieurs&#10;&#10;Description générée automatiquement">
            <a:extLst>
              <a:ext uri="{FF2B5EF4-FFF2-40B4-BE49-F238E27FC236}">
                <a16:creationId xmlns:a16="http://schemas.microsoft.com/office/drawing/2014/main" id="{BF6E86FD-A2CC-55DF-C9B0-C5B720D3D3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792" y="-1211094"/>
            <a:ext cx="12373583" cy="928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0044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0"/>
            <a:ext cx="12192000" cy="71984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34814"/>
            <a:ext cx="610235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15H30</a:t>
            </a:r>
          </a:p>
        </p:txBody>
      </p:sp>
      <p:sp>
        <p:nvSpPr>
          <p:cNvPr id="2" name="Freihandform: Form 18">
            <a:extLst>
              <a:ext uri="{FF2B5EF4-FFF2-40B4-BE49-F238E27FC236}">
                <a16:creationId xmlns:a16="http://schemas.microsoft.com/office/drawing/2014/main" id="{FE0C82EA-3D47-7F51-EFC7-F5B63F86A2D8}"/>
              </a:ext>
            </a:extLst>
          </p:cNvPr>
          <p:cNvSpPr>
            <a:spLocks/>
          </p:cNvSpPr>
          <p:nvPr/>
        </p:nvSpPr>
        <p:spPr bwMode="auto">
          <a:xfrm>
            <a:off x="9089564" y="599636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495780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15H30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2552634" y="1527270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1AC263-95BB-DDC3-6474-00B5D59560F0}"/>
              </a:ext>
            </a:extLst>
          </p:cNvPr>
          <p:cNvSpPr txBox="1"/>
          <p:nvPr/>
        </p:nvSpPr>
        <p:spPr>
          <a:xfrm>
            <a:off x="3049621" y="1448705"/>
            <a:ext cx="6099242" cy="634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endParaRPr lang="fr-FR" sz="1800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Inspirer nos clients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 leur apportant des infos sur les tendances, </a:t>
            </a:r>
            <a:b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l’actualité, des idées de recettes/d’aménagement, ... </a:t>
            </a:r>
          </a:p>
          <a:p>
            <a:pPr marL="0" indent="0">
              <a:buNone/>
            </a:pPr>
            <a:endParaRPr lang="fr-FR" sz="1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Valoriser le savoir faire METRO </a:t>
            </a:r>
            <a:b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en soutenant l’expertise de l’offre</a:t>
            </a:r>
            <a:endParaRPr lang="fr-FR" sz="1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Donner de la visibilité à des sujets clés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de l’enseigne </a:t>
            </a:r>
            <a:b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à travers un traitement journalistique </a:t>
            </a:r>
            <a:b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non commercial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Mettre en scène des Chefs &amp; des producteurs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valoriser leur savoir-faire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sz="1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Faire de ce support LE </a:t>
            </a:r>
            <a: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magazine des métiers de bouche</a:t>
            </a:r>
            <a:br>
              <a:rPr lang="fr-FR" sz="18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6042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15H30</a:t>
            </a:r>
          </a:p>
        </p:txBody>
      </p: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BF15B91E-C6C0-C08B-C8C2-525E2C08DE75}"/>
              </a:ext>
            </a:extLst>
          </p:cNvPr>
          <p:cNvSpPr/>
          <p:nvPr/>
        </p:nvSpPr>
        <p:spPr>
          <a:xfrm>
            <a:off x="955045" y="2025735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SUJET SUR </a:t>
            </a:r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UN CHEF  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AF9C43A1-F7E6-5305-4966-DC13BBA6B3EE}"/>
              </a:ext>
            </a:extLst>
          </p:cNvPr>
          <p:cNvSpPr/>
          <p:nvPr/>
        </p:nvSpPr>
        <p:spPr>
          <a:xfrm>
            <a:off x="3069984" y="2025735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FOCUS SUR UNE OU DEUX TENDANCES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A372E303-F8AB-4C99-A898-5B339B83E770}"/>
              </a:ext>
            </a:extLst>
          </p:cNvPr>
          <p:cNvSpPr/>
          <p:nvPr/>
        </p:nvSpPr>
        <p:spPr>
          <a:xfrm>
            <a:off x="7381268" y="2025735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PAGES ACTUS METRO et AU DELA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A905B19D-21B2-C778-EE6B-C68F5C517341}"/>
              </a:ext>
            </a:extLst>
          </p:cNvPr>
          <p:cNvSpPr/>
          <p:nvPr/>
        </p:nvSpPr>
        <p:spPr>
          <a:xfrm>
            <a:off x="5225626" y="2025735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PAGES ‘SHOPPING’ PRODUITS SUR UNE THEMATIQUE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6CDD9AC4-A3D6-89EC-6CF5-9B47A51FB863}"/>
              </a:ext>
            </a:extLst>
          </p:cNvPr>
          <p:cNvSpPr/>
          <p:nvPr/>
        </p:nvSpPr>
        <p:spPr>
          <a:xfrm>
            <a:off x="9492690" y="2025735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REPORTAGE PRODUCTEUR</a:t>
            </a: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3BF63C82-72E9-75BF-4538-367DA0A93DC5}"/>
              </a:ext>
            </a:extLst>
          </p:cNvPr>
          <p:cNvSpPr/>
          <p:nvPr/>
        </p:nvSpPr>
        <p:spPr>
          <a:xfrm>
            <a:off x="4000069" y="3988273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RECETTES</a:t>
            </a: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A446589D-3623-D2BF-E890-11D114FB0706}"/>
              </a:ext>
            </a:extLst>
          </p:cNvPr>
          <p:cNvSpPr/>
          <p:nvPr/>
        </p:nvSpPr>
        <p:spPr>
          <a:xfrm>
            <a:off x="6273632" y="4033368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BATTLE DE CHEF</a:t>
            </a: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FE5343E9-0508-C2D0-4779-C52FB876B89C}"/>
              </a:ext>
            </a:extLst>
          </p:cNvPr>
          <p:cNvSpPr/>
          <p:nvPr/>
        </p:nvSpPr>
        <p:spPr>
          <a:xfrm>
            <a:off x="8547195" y="3988273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TOUR DE France DES VINS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75F9A873-8F7E-6743-89EB-10E703B78A56}"/>
              </a:ext>
            </a:extLst>
          </p:cNvPr>
          <p:cNvSpPr/>
          <p:nvPr/>
        </p:nvSpPr>
        <p:spPr>
          <a:xfrm>
            <a:off x="1895654" y="4023943"/>
            <a:ext cx="1688841" cy="18008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SERVICES METRO</a:t>
            </a:r>
          </a:p>
        </p:txBody>
      </p:sp>
    </p:spTree>
    <p:extLst>
      <p:ext uri="{BB962C8B-B14F-4D97-AF65-F5344CB8AC3E}">
        <p14:creationId xmlns:p14="http://schemas.microsoft.com/office/powerpoint/2010/main" val="32198819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4" name="Image 3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616D468F-34FD-9132-B02A-A38B794BF0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8501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81FC5049-E8CB-36BC-4E57-29601A7FC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52" y="-1191639"/>
            <a:ext cx="12321704" cy="924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485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lendrier&#10;&#10;Description générée automatiquement">
            <a:extLst>
              <a:ext uri="{FF2B5EF4-FFF2-40B4-BE49-F238E27FC236}">
                <a16:creationId xmlns:a16="http://schemas.microsoft.com/office/drawing/2014/main" id="{496D2B71-B406-E82A-BA1A-571E2B58F5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158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lettre&#10;&#10;Description générée automatiquement">
            <a:extLst>
              <a:ext uri="{FF2B5EF4-FFF2-40B4-BE49-F238E27FC236}">
                <a16:creationId xmlns:a16="http://schemas.microsoft.com/office/drawing/2014/main" id="{51D31246-07B5-FCA1-0F1F-A0D39A885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11" y="-1172183"/>
            <a:ext cx="12269821" cy="920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772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A470FADA-4823-E87A-3940-0B00F8D3E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625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B8A9528-BBB2-5250-018D-CB9D2BF67C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941" y="-1152728"/>
            <a:ext cx="12217941" cy="916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73777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50AFF2E-BC0D-F7EB-29DD-A34263B3D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4283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322B96-191E-86F1-C0D2-E49178575090}"/>
              </a:ext>
            </a:extLst>
          </p:cNvPr>
          <p:cNvSpPr/>
          <p:nvPr/>
        </p:nvSpPr>
        <p:spPr>
          <a:xfrm>
            <a:off x="0" y="0"/>
            <a:ext cx="12192000" cy="7062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C340603-403D-4534-B35D-B228CBF49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E735973-D6FE-A189-5BB9-04B897D211A8}"/>
              </a:ext>
            </a:extLst>
          </p:cNvPr>
          <p:cNvSpPr txBox="1"/>
          <p:nvPr/>
        </p:nvSpPr>
        <p:spPr>
          <a:xfrm>
            <a:off x="695324" y="2234814"/>
            <a:ext cx="610235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PREMIUM</a:t>
            </a:r>
          </a:p>
        </p:txBody>
      </p:sp>
      <p:sp>
        <p:nvSpPr>
          <p:cNvPr id="2" name="Freihandform: Form 18">
            <a:extLst>
              <a:ext uri="{FF2B5EF4-FFF2-40B4-BE49-F238E27FC236}">
                <a16:creationId xmlns:a16="http://schemas.microsoft.com/office/drawing/2014/main" id="{FE0C82EA-3D47-7F51-EFC7-F5B63F86A2D8}"/>
              </a:ext>
            </a:extLst>
          </p:cNvPr>
          <p:cNvSpPr>
            <a:spLocks/>
          </p:cNvSpPr>
          <p:nvPr/>
        </p:nvSpPr>
        <p:spPr bwMode="auto">
          <a:xfrm>
            <a:off x="9089564" y="599636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5904566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B091AEA-057F-91C1-613D-1BBA4F093526}"/>
              </a:ext>
            </a:extLst>
          </p:cNvPr>
          <p:cNvSpPr txBox="1">
            <a:spLocks/>
          </p:cNvSpPr>
          <p:nvPr/>
        </p:nvSpPr>
        <p:spPr bwMode="auto">
          <a:xfrm>
            <a:off x="3810000" y="625145"/>
            <a:ext cx="82007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PREMIUM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C733B5D-9F40-9E49-2AA3-D88F6D627D0B}"/>
              </a:ext>
            </a:extLst>
          </p:cNvPr>
          <p:cNvSpPr/>
          <p:nvPr/>
        </p:nvSpPr>
        <p:spPr>
          <a:xfrm rot="5400000">
            <a:off x="1520825" y="1927585"/>
            <a:ext cx="495300" cy="2603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CCADFF32-132F-F03E-9052-1F9FD96CBD29}"/>
              </a:ext>
            </a:extLst>
          </p:cNvPr>
          <p:cNvSpPr txBox="1">
            <a:spLocks/>
          </p:cNvSpPr>
          <p:nvPr/>
        </p:nvSpPr>
        <p:spPr>
          <a:xfrm>
            <a:off x="2087166" y="1810110"/>
            <a:ext cx="8017668" cy="2610345"/>
          </a:xfrm>
          <a:prstGeom prst="rect">
            <a:avLst/>
          </a:prstGeom>
          <a:ln w="3175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  <a:cs typeface="Calibri Light" panose="020F0302020204030204" pitchFamily="34" charset="0"/>
              </a:rPr>
              <a:t>Rôle du support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Puissant levier d’image depuis 10 ans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Une symbolique forte qui indique le niveau d’exigence dans la sélection des produits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Une fierté – présence dans le haut de gamme de la gastronomie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2344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DFAA49C6-5911-21EB-9852-9012C1130ACC}"/>
              </a:ext>
            </a:extLst>
          </p:cNvPr>
          <p:cNvGrpSpPr/>
          <p:nvPr/>
        </p:nvGrpSpPr>
        <p:grpSpPr>
          <a:xfrm>
            <a:off x="-1206230" y="-1162455"/>
            <a:ext cx="14156987" cy="9139136"/>
            <a:chOff x="-1206230" y="-1143000"/>
            <a:chExt cx="14156987" cy="9139136"/>
          </a:xfrm>
        </p:grpSpPr>
        <p:pic>
          <p:nvPicPr>
            <p:cNvPr id="3" name="Image 2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D5FC27A6-0049-D6F6-C10C-8548CFB72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242" y="-1143000"/>
              <a:ext cx="12185515" cy="9139136"/>
            </a:xfrm>
            <a:prstGeom prst="rect">
              <a:avLst/>
            </a:prstGeom>
          </p:spPr>
        </p:pic>
        <p:pic>
          <p:nvPicPr>
            <p:cNvPr id="5" name="Image 4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22E362C8-B3F6-3E62-2C66-CA43E72807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098"/>
            <a:stretch/>
          </p:blipFill>
          <p:spPr>
            <a:xfrm>
              <a:off x="-1206230" y="-1143000"/>
              <a:ext cx="3278221" cy="91391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940942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FFAA37A-6CD1-3766-6C08-8525F3692B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673" y="-1308370"/>
            <a:ext cx="12477345" cy="935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67209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6FA5447-AE4C-C371-1CDD-C69B04528EB1}"/>
              </a:ext>
            </a:extLst>
          </p:cNvPr>
          <p:cNvGrpSpPr/>
          <p:nvPr/>
        </p:nvGrpSpPr>
        <p:grpSpPr>
          <a:xfrm>
            <a:off x="-1794754" y="-1235413"/>
            <a:ext cx="15076252" cy="9328826"/>
            <a:chOff x="-1794754" y="-1235413"/>
            <a:chExt cx="15076252" cy="9328826"/>
          </a:xfrm>
        </p:grpSpPr>
        <p:pic>
          <p:nvPicPr>
            <p:cNvPr id="3" name="Image 2" descr="Une image contenant texte, mur&#10;&#10;Description générée automatiquement">
              <a:extLst>
                <a:ext uri="{FF2B5EF4-FFF2-40B4-BE49-F238E27FC236}">
                  <a16:creationId xmlns:a16="http://schemas.microsoft.com/office/drawing/2014/main" id="{C3F03CBC-4CF1-8888-5D3A-C8F6D1CCF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064" y="-1235413"/>
              <a:ext cx="12438434" cy="9328826"/>
            </a:xfrm>
            <a:prstGeom prst="rect">
              <a:avLst/>
            </a:prstGeom>
          </p:spPr>
        </p:pic>
        <p:pic>
          <p:nvPicPr>
            <p:cNvPr id="4" name="Image 3" descr="Une image contenant texte, mur&#10;&#10;Description générée automatiquement">
              <a:extLst>
                <a:ext uri="{FF2B5EF4-FFF2-40B4-BE49-F238E27FC236}">
                  <a16:creationId xmlns:a16="http://schemas.microsoft.com/office/drawing/2014/main" id="{489FE0A1-F563-8AA8-AA5E-763CB199D4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142"/>
            <a:stretch/>
          </p:blipFill>
          <p:spPr>
            <a:xfrm>
              <a:off x="-1794754" y="-1235413"/>
              <a:ext cx="3589507" cy="93288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31603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lettre&#10;&#10;Description générée automatiquement">
            <a:extLst>
              <a:ext uri="{FF2B5EF4-FFF2-40B4-BE49-F238E27FC236}">
                <a16:creationId xmlns:a16="http://schemas.microsoft.com/office/drawing/2014/main" id="{8A4C6753-1AF7-E414-1B1B-0714004EE6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6931"/>
            <a:ext cx="12658928" cy="949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875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855FF7E8-13F5-1D03-78B7-B257955AF8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26" y="-1148823"/>
            <a:ext cx="12207526" cy="915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161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B553CB20-3D4B-54B5-DB4B-C264631F5B7B}"/>
              </a:ext>
            </a:extLst>
          </p:cNvPr>
          <p:cNvGrpSpPr/>
          <p:nvPr/>
        </p:nvGrpSpPr>
        <p:grpSpPr>
          <a:xfrm>
            <a:off x="-1074907" y="-1143000"/>
            <a:ext cx="14200762" cy="9144000"/>
            <a:chOff x="-1074907" y="-1143000"/>
            <a:chExt cx="14200762" cy="9144000"/>
          </a:xfrm>
        </p:grpSpPr>
        <p:pic>
          <p:nvPicPr>
            <p:cNvPr id="3" name="Image 2" descr="Une image contenant texte, carte de visite, légume&#10;&#10;Description générée automatiquement">
              <a:extLst>
                <a:ext uri="{FF2B5EF4-FFF2-40B4-BE49-F238E27FC236}">
                  <a16:creationId xmlns:a16="http://schemas.microsoft.com/office/drawing/2014/main" id="{42FDA27C-51A5-9D19-D7C3-993469BC3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3855" y="-1143000"/>
              <a:ext cx="12192000" cy="9144000"/>
            </a:xfrm>
            <a:prstGeom prst="rect">
              <a:avLst/>
            </a:prstGeom>
          </p:spPr>
        </p:pic>
        <p:pic>
          <p:nvPicPr>
            <p:cNvPr id="4" name="Image 3" descr="Une image contenant texte, carte de visite, légume&#10;&#10;Description générée automatiquement">
              <a:extLst>
                <a:ext uri="{FF2B5EF4-FFF2-40B4-BE49-F238E27FC236}">
                  <a16:creationId xmlns:a16="http://schemas.microsoft.com/office/drawing/2014/main" id="{433C4733-802F-0438-77AA-5DB908C72E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8"/>
            <a:stretch/>
          </p:blipFill>
          <p:spPr>
            <a:xfrm>
              <a:off x="-1074907" y="-1143000"/>
              <a:ext cx="4017523" cy="914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360018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DC889F39-6BCD-74F9-B3A9-68D19BFCF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216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calendrier&#10;&#10;Description générée automatiquement">
            <a:extLst>
              <a:ext uri="{FF2B5EF4-FFF2-40B4-BE49-F238E27FC236}">
                <a16:creationId xmlns:a16="http://schemas.microsoft.com/office/drawing/2014/main" id="{2107C892-765F-6442-4A64-9FC1123AEA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" y="-1140568"/>
            <a:ext cx="12185515" cy="913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07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8">
            <a:extLst>
              <a:ext uri="{FF2B5EF4-FFF2-40B4-BE49-F238E27FC236}">
                <a16:creationId xmlns:a16="http://schemas.microsoft.com/office/drawing/2014/main" id="{A7463BC2-7E15-4AEC-8055-8E6A83CF3A86}"/>
              </a:ext>
            </a:extLst>
          </p:cNvPr>
          <p:cNvSpPr>
            <a:spLocks/>
          </p:cNvSpPr>
          <p:nvPr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/>
          </a:p>
        </p:txBody>
      </p:sp>
      <p:pic>
        <p:nvPicPr>
          <p:cNvPr id="3" name="Image 2" descr="Une image contenant texte, calendrier&#10;&#10;Description générée automatiquement">
            <a:extLst>
              <a:ext uri="{FF2B5EF4-FFF2-40B4-BE49-F238E27FC236}">
                <a16:creationId xmlns:a16="http://schemas.microsoft.com/office/drawing/2014/main" id="{7D3BFDAF-A2F7-A942-C5EE-1C6368519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3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5880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947</Words>
  <Application>Microsoft Office PowerPoint</Application>
  <PresentationFormat>Grand écran</PresentationFormat>
  <Paragraphs>224</Paragraphs>
  <Slides>71</Slides>
  <Notes>71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71</vt:i4>
      </vt:variant>
    </vt:vector>
  </HeadingPairs>
  <TitlesOfParts>
    <vt:vector size="80" baseType="lpstr">
      <vt:lpstr>Helvetica</vt:lpstr>
      <vt:lpstr>CA Metro</vt:lpstr>
      <vt:lpstr>Arial</vt:lpstr>
      <vt:lpstr>Avenir Next LT Pro</vt:lpstr>
      <vt:lpstr>Calibri</vt:lpstr>
      <vt:lpstr>Wingdings</vt:lpstr>
      <vt:lpstr>Avenir LT Std 45 Book</vt:lpstr>
      <vt:lpstr>CA Metro Black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100</cp:revision>
  <dcterms:created xsi:type="dcterms:W3CDTF">2020-11-12T08:20:59Z</dcterms:created>
  <dcterms:modified xsi:type="dcterms:W3CDTF">2023-03-23T15:03:50Z</dcterms:modified>
</cp:coreProperties>
</file>