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fntdata" ContentType="application/x-fontdata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2.xml" ContentType="application/vnd.openxmlformats-officedocument.them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863" r:id="rId4"/>
    <p:sldMasterId id="2147483933" r:id="rId5"/>
  </p:sldMasterIdLst>
  <p:notesMasterIdLst>
    <p:notesMasterId r:id="rId21"/>
  </p:notesMasterIdLst>
  <p:sldIdLst>
    <p:sldId id="2147474978" r:id="rId6"/>
    <p:sldId id="427" r:id="rId7"/>
    <p:sldId id="2147474648" r:id="rId8"/>
    <p:sldId id="2147474611" r:id="rId9"/>
    <p:sldId id="2147474595" r:id="rId10"/>
    <p:sldId id="2147474620" r:id="rId11"/>
    <p:sldId id="2147474600" r:id="rId12"/>
    <p:sldId id="2147474622" r:id="rId13"/>
    <p:sldId id="457" r:id="rId14"/>
    <p:sldId id="419" r:id="rId15"/>
    <p:sldId id="449" r:id="rId16"/>
    <p:sldId id="462" r:id="rId17"/>
    <p:sldId id="437" r:id="rId18"/>
    <p:sldId id="461" r:id="rId19"/>
    <p:sldId id="2147474979" r:id="rId20"/>
  </p:sldIdLst>
  <p:sldSz cx="12192000" cy="6858000"/>
  <p:notesSz cx="6797675" cy="9926638"/>
  <p:embeddedFontLst>
    <p:embeddedFont>
      <p:font typeface="Avenir Black" panose="020B0803020203020204" pitchFamily="34" charset="-78"/>
      <p:bold r:id="rId22"/>
    </p:embeddedFont>
    <p:embeddedFont>
      <p:font typeface="Avenir Next LT Pro" panose="020B0504020202020204" pitchFamily="34" charset="0"/>
      <p:regular r:id="rId23"/>
      <p:bold r:id="rId24"/>
      <p:italic r:id="rId25"/>
      <p:boldItalic r:id="rId26"/>
    </p:embeddedFont>
    <p:embeddedFont>
      <p:font typeface="Avenir Next LT Pro Light" panose="020B0304020202020204" pitchFamily="34" charset="0"/>
      <p:regular r:id="rId27"/>
      <p:italic r:id="rId28"/>
    </p:embeddedFont>
    <p:embeddedFont>
      <p:font typeface="CA Metro" panose="020B0604020202020204" charset="0"/>
      <p:regular r:id="rId29"/>
      <p:bold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Segoe UI" panose="020B0502040204020203" pitchFamily="34" charset="0"/>
      <p:regular r:id="rId35"/>
      <p:bold r:id="rId36"/>
      <p:italic r:id="rId37"/>
      <p:boldItalic r:id="rId38"/>
    </p:embeddedFont>
    <p:embeddedFont>
      <p:font typeface="Trebuchet MS" panose="020B0603020202020204" pitchFamily="34" charset="0"/>
      <p:regular r:id="rId39"/>
      <p:bold r:id="rId40"/>
      <p:italic r:id="rId41"/>
      <p:boldItalic r:id="rId42"/>
    </p:embeddedFont>
    <p:embeddedFont>
      <p:font typeface="Verdana" panose="020B0604030504040204" pitchFamily="34" charset="0"/>
      <p:regular r:id="rId43"/>
      <p:bold r:id="rId44"/>
      <p:italic r:id="rId45"/>
      <p:boldItalic r:id="rId46"/>
    </p:embeddedFont>
  </p:embeddedFontLst>
  <p:custDataLst>
    <p:tags r:id="rId47"/>
  </p:custDataLst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" id="{796FC49B-F9DA-449F-8A2A-C505D26CAA22}">
          <p14:sldIdLst>
            <p14:sldId id="2147474978"/>
            <p14:sldId id="427"/>
            <p14:sldId id="2147474648"/>
            <p14:sldId id="2147474611"/>
            <p14:sldId id="2147474595"/>
            <p14:sldId id="2147474620"/>
            <p14:sldId id="2147474600"/>
            <p14:sldId id="2147474622"/>
            <p14:sldId id="457"/>
            <p14:sldId id="419"/>
            <p14:sldId id="449"/>
            <p14:sldId id="462"/>
            <p14:sldId id="437"/>
            <p14:sldId id="461"/>
            <p14:sldId id="214747497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ggarwal, Lalit" initials="AL" lastIdx="2" clrIdx="0">
    <p:extLst>
      <p:ext uri="{19B8F6BF-5375-455C-9EA6-DF929625EA0E}">
        <p15:presenceInfo xmlns:p15="http://schemas.microsoft.com/office/powerpoint/2012/main" userId="S::lalit.aggarwal@metro.de::16b51260-0ece-45e0-913a-4a07261b4eee" providerId="AD"/>
      </p:ext>
    </p:extLst>
  </p:cmAuthor>
  <p:cmAuthor id="2" name="Juliard, Albin Dorian" initials="JAD" lastIdx="2" clrIdx="1">
    <p:extLst>
      <p:ext uri="{19B8F6BF-5375-455C-9EA6-DF929625EA0E}">
        <p15:presenceInfo xmlns:p15="http://schemas.microsoft.com/office/powerpoint/2012/main" userId="S::albindorian.juliard@metro.de::9cc3c986-fb21-430b-b08c-73ef02ad1ff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3C7B"/>
    <a:srgbClr val="003B7E"/>
    <a:srgbClr val="177B57"/>
    <a:srgbClr val="F9AE00"/>
    <a:srgbClr val="AFD5FF"/>
    <a:srgbClr val="D9D9D9"/>
    <a:srgbClr val="000000"/>
    <a:srgbClr val="7F7F7F"/>
    <a:srgbClr val="FFE5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3" autoAdjust="0"/>
    <p:restoredTop sz="90955" autoAdjust="0"/>
  </p:normalViewPr>
  <p:slideViewPr>
    <p:cSldViewPr snapToGrid="0">
      <p:cViewPr varScale="1">
        <p:scale>
          <a:sx n="83" d="100"/>
          <a:sy n="83" d="100"/>
        </p:scale>
        <p:origin x="384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1764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font" Target="fonts/font5.fntdata"/><Relationship Id="rId39" Type="http://schemas.openxmlformats.org/officeDocument/2006/relationships/font" Target="fonts/font18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42" Type="http://schemas.openxmlformats.org/officeDocument/2006/relationships/font" Target="fonts/font21.fntdata"/><Relationship Id="rId47" Type="http://schemas.openxmlformats.org/officeDocument/2006/relationships/tags" Target="tags/tag1.xml"/><Relationship Id="rId50" Type="http://schemas.openxmlformats.org/officeDocument/2006/relationships/viewProps" Target="viewProp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font" Target="fonts/font8.fntdata"/><Relationship Id="rId11" Type="http://schemas.openxmlformats.org/officeDocument/2006/relationships/slide" Target="slides/slide6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schemas.openxmlformats.org/officeDocument/2006/relationships/font" Target="fonts/font16.fntdata"/><Relationship Id="rId40" Type="http://schemas.openxmlformats.org/officeDocument/2006/relationships/font" Target="fonts/font19.fntdata"/><Relationship Id="rId45" Type="http://schemas.openxmlformats.org/officeDocument/2006/relationships/font" Target="fonts/font24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49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font" Target="fonts/font10.fntdata"/><Relationship Id="rId44" Type="http://schemas.openxmlformats.org/officeDocument/2006/relationships/font" Target="fonts/font23.fntdata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43" Type="http://schemas.openxmlformats.org/officeDocument/2006/relationships/font" Target="fonts/font22.fntdata"/><Relationship Id="rId48" Type="http://schemas.openxmlformats.org/officeDocument/2006/relationships/commentAuthors" Target="commentAuthors.xml"/><Relationship Id="rId8" Type="http://schemas.openxmlformats.org/officeDocument/2006/relationships/slide" Target="slides/slide3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font" Target="fonts/font17.fntdata"/><Relationship Id="rId46" Type="http://schemas.openxmlformats.org/officeDocument/2006/relationships/font" Target="fonts/font25.fntdata"/><Relationship Id="rId20" Type="http://schemas.openxmlformats.org/officeDocument/2006/relationships/slide" Target="slides/slide15.xml"/><Relationship Id="rId41" Type="http://schemas.openxmlformats.org/officeDocument/2006/relationships/font" Target="fonts/font20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B38BC32B-6D78-4F00-A7DE-6EF544761192}" type="datetimeFigureOut">
              <a:rPr lang="en-US" smtClean="0"/>
              <a:pPr/>
              <a:t>11/29/2023</a:t>
            </a:fld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venir Next LT Pro" panose="020B05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venir Next LT Pro" panose="020B0504020202020204" pitchFamily="34" charset="0"/>
              </a:defRPr>
            </a:lvl1pPr>
          </a:lstStyle>
          <a:p>
            <a:fld id="{6C96434F-A297-4444-BC53-D317DEF38C1E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432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venir Next LT Pro" panose="020B05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34280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Clr>
                <a:schemeClr val="tx2"/>
              </a:buClr>
            </a:pPr>
            <a:endParaRPr lang="fr-FR" b="1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999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258">
              <a:defRPr/>
            </a:pP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999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258">
              <a:defRPr/>
            </a:pP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DA26C-85E1-4D29-9B9B-1D0790290E75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69993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258">
              <a:defRPr/>
            </a:pP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DA26C-85E1-4D29-9B9B-1D0790290E75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GB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84035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0253634-AA7C-46B8-A5C4-22D0D7C13F90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6336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575" y="574675"/>
            <a:ext cx="6621463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258">
              <a:defRPr/>
            </a:pPr>
            <a:endParaRPr lang="fr-FR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DA26C-85E1-4D29-9B9B-1D0790290E75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5968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575" y="574675"/>
            <a:ext cx="6621463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258">
              <a:defRPr/>
            </a:pPr>
            <a:endParaRPr lang="fr-FR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DA26C-85E1-4D29-9B9B-1D0790290E75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3025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55575" y="574675"/>
            <a:ext cx="6621463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258">
              <a:defRPr/>
            </a:pPr>
            <a:endParaRPr lang="fr-FR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EDA26C-85E1-4D29-9B9B-1D0790290E75}" type="slidenum">
              <a:rPr kumimoji="0" lang="en-GB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94048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err="1">
                <a:cs typeface="Calibri"/>
              </a:rPr>
              <a:t>Mais</a:t>
            </a:r>
            <a:r>
              <a:rPr lang="en-US">
                <a:cs typeface="Calibri"/>
              </a:rPr>
              <a:t> METRO a </a:t>
            </a:r>
            <a:r>
              <a:rPr lang="en-US" err="1">
                <a:cs typeface="Calibri"/>
              </a:rPr>
              <a:t>toujours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su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évoluer</a:t>
            </a:r>
            <a:r>
              <a:rPr lang="en-US">
                <a:cs typeface="Calibri"/>
              </a:rPr>
              <a:t> pour </a:t>
            </a:r>
            <a:r>
              <a:rPr lang="en-US" err="1">
                <a:cs typeface="Calibri"/>
              </a:rPr>
              <a:t>s’adapter</a:t>
            </a:r>
            <a:r>
              <a:rPr lang="en-US">
                <a:cs typeface="Calibri"/>
              </a:rPr>
              <a:t> au </a:t>
            </a:r>
            <a:r>
              <a:rPr lang="en-US" err="1">
                <a:cs typeface="Calibri"/>
              </a:rPr>
              <a:t>marché</a:t>
            </a:r>
            <a:r>
              <a:rPr lang="en-US">
                <a:cs typeface="Calibri"/>
              </a:rPr>
              <a:t> et aux </a:t>
            </a:r>
            <a:r>
              <a:rPr lang="en-US" err="1">
                <a:cs typeface="Calibri"/>
              </a:rPr>
              <a:t>attentes</a:t>
            </a:r>
            <a:r>
              <a:rPr lang="en-US">
                <a:cs typeface="Calibri"/>
              </a:rPr>
              <a:t> de </a:t>
            </a:r>
            <a:r>
              <a:rPr lang="en-US" err="1">
                <a:cs typeface="Calibri"/>
              </a:rPr>
              <a:t>ses</a:t>
            </a:r>
            <a:r>
              <a:rPr lang="en-US">
                <a:cs typeface="Calibri"/>
              </a:rPr>
              <a:t> clients. Nous </a:t>
            </a:r>
            <a:r>
              <a:rPr lang="en-US" err="1">
                <a:cs typeface="Calibri"/>
              </a:rPr>
              <a:t>avons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nos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Halles</a:t>
            </a:r>
            <a:r>
              <a:rPr lang="en-US">
                <a:cs typeface="Calibri"/>
              </a:rPr>
              <a:t> avec 99 points de vente / </a:t>
            </a:r>
            <a:r>
              <a:rPr lang="en-US" err="1">
                <a:cs typeface="Calibri"/>
              </a:rPr>
              <a:t>professionalisation</a:t>
            </a:r>
            <a:r>
              <a:rPr lang="en-US">
                <a:cs typeface="Calibri"/>
              </a:rPr>
              <a:t> de la livraison / </a:t>
            </a:r>
            <a:r>
              <a:rPr lang="en-US" err="1">
                <a:cs typeface="Calibri"/>
              </a:rPr>
              <a:t>investissement</a:t>
            </a:r>
            <a:r>
              <a:rPr lang="en-US">
                <a:cs typeface="Calibri"/>
              </a:rPr>
              <a:t> Digital…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96434F-A297-4444-BC53-D317DEF38C1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312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Clr>
                <a:srgbClr val="1F497D"/>
              </a:buClr>
            </a:pPr>
            <a:endParaRPr lang="fr-FR" b="1" dirty="0">
              <a:solidFill>
                <a:srgbClr val="FF00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>
                <a:solidFill>
                  <a:prstClr val="black"/>
                </a:solidFill>
                <a:latin typeface="Calibri"/>
              </a:rPr>
              <a:pPr/>
              <a:t>9</a:t>
            </a:fld>
            <a:endParaRPr lang="en-GB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69993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04258">
              <a:defRPr/>
            </a:pP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9993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>
              <a:buClr>
                <a:schemeClr val="tx2"/>
              </a:buClr>
            </a:pPr>
            <a:endParaRPr lang="en-US" sz="1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EDA26C-85E1-4D29-9B9B-1D0790290E7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6999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4" Type="http://schemas.openxmlformats.org/officeDocument/2006/relationships/image" Target="../media/image31.emf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32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7.xml"/><Relationship Id="rId5" Type="http://schemas.openxmlformats.org/officeDocument/2006/relationships/image" Target="../media/image35.emf"/><Relationship Id="rId4" Type="http://schemas.openxmlformats.org/officeDocument/2006/relationships/image" Target="../media/image33.emf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8.xml"/><Relationship Id="rId4" Type="http://schemas.openxmlformats.org/officeDocument/2006/relationships/image" Target="../media/image35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9.xml"/><Relationship Id="rId5" Type="http://schemas.openxmlformats.org/officeDocument/2006/relationships/image" Target="../media/image35.emf"/><Relationship Id="rId4" Type="http://schemas.openxmlformats.org/officeDocument/2006/relationships/image" Target="../media/image33.emf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0.xml"/><Relationship Id="rId4" Type="http://schemas.openxmlformats.org/officeDocument/2006/relationships/image" Target="../media/image35.emf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Relationship Id="rId4" Type="http://schemas.openxmlformats.org/officeDocument/2006/relationships/image" Target="../media/image35.emf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2.xml"/><Relationship Id="rId4" Type="http://schemas.openxmlformats.org/officeDocument/2006/relationships/image" Target="../media/image35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ore-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, Himmel, draußen, Schnee enthält.&#10;&#10;Automatisch generierte Beschreibung">
            <a:extLst>
              <a:ext uri="{FF2B5EF4-FFF2-40B4-BE49-F238E27FC236}">
                <a16:creationId xmlns:a16="http://schemas.microsoft.com/office/drawing/2014/main" id="{2F33951D-B09D-4AC5-9B41-BD1B6884A6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sp>
        <p:nvSpPr>
          <p:cNvPr id="16" name="Titel 1">
            <a:extLst>
              <a:ext uri="{FF2B5EF4-FFF2-40B4-BE49-F238E27FC236}">
                <a16:creationId xmlns:a16="http://schemas.microsoft.com/office/drawing/2014/main" id="{C88122AB-E560-4355-B3EE-971B9D6EFB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89151" y="5771401"/>
            <a:ext cx="4349060" cy="429374"/>
          </a:xfrm>
          <a:prstGeom prst="rect">
            <a:avLst/>
          </a:prstGeom>
          <a:noFill/>
        </p:spPr>
        <p:txBody>
          <a:bodyPr wrap="square" lIns="90000" tIns="54000" rIns="90000" bIns="0" anchor="t" anchorCtr="0">
            <a:spAutoFit/>
          </a:bodyPr>
          <a:lstStyle>
            <a:lvl1pPr algn="ctr">
              <a:lnSpc>
                <a:spcPct val="87000"/>
              </a:lnSpc>
              <a:defRPr sz="2800" b="1" i="0" spc="100" baseline="0">
                <a:solidFill>
                  <a:schemeClr val="bg1"/>
                </a:solidFill>
                <a:effectLst>
                  <a:outerShdw blurRad="393700" sx="102000" sy="102000" algn="ctr" rotWithShape="0">
                    <a:prstClr val="black">
                      <a:alpha val="40000"/>
                    </a:prstClr>
                  </a:outerShdw>
                </a:effectLst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C544BB5B-DF16-43D5-A450-423A4326D3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83113" y="6321425"/>
            <a:ext cx="3532187" cy="239713"/>
          </a:xfrm>
        </p:spPr>
        <p:txBody>
          <a:bodyPr/>
          <a:lstStyle>
            <a:lvl1pPr algn="ctr">
              <a:defRPr sz="1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03/02/22</a:t>
            </a:r>
          </a:p>
        </p:txBody>
      </p:sp>
    </p:spTree>
    <p:extLst>
      <p:ext uri="{BB962C8B-B14F-4D97-AF65-F5344CB8AC3E}">
        <p14:creationId xmlns:p14="http://schemas.microsoft.com/office/powerpoint/2010/main" val="3751806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ore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CF7736ED-A75B-4D7D-A67F-FCC9F43DBA4F}"/>
              </a:ext>
            </a:extLst>
          </p:cNvPr>
          <p:cNvSpPr/>
          <p:nvPr userDrawn="1"/>
        </p:nvSpPr>
        <p:spPr>
          <a:xfrm>
            <a:off x="0" y="0"/>
            <a:ext cx="12192000" cy="62007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grpSp>
        <p:nvGrpSpPr>
          <p:cNvPr id="7" name="Grafik 15">
            <a:extLst>
              <a:ext uri="{FF2B5EF4-FFF2-40B4-BE49-F238E27FC236}">
                <a16:creationId xmlns:a16="http://schemas.microsoft.com/office/drawing/2014/main" id="{B196CEC4-F4AB-2C4A-B24B-022CC630387A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8" name="Grafik 15">
              <a:extLst>
                <a:ext uri="{FF2B5EF4-FFF2-40B4-BE49-F238E27FC236}">
                  <a16:creationId xmlns:a16="http://schemas.microsoft.com/office/drawing/2014/main" id="{57E81EEA-08C6-1B4F-9553-FE6C11F4ACED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6D3A7D27-15FE-634D-8DA3-0F448944AEC4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572378D0-1FC7-6845-8C63-E90819391C51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90CD9504-925E-F748-9337-6282E295F144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FEB994EA-97FC-5246-9CDD-89A551EF8D4E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AFE347A5-F6C0-F44F-98B0-DC4E1F1522A8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9" name="Grafik 15">
              <a:extLst>
                <a:ext uri="{FF2B5EF4-FFF2-40B4-BE49-F238E27FC236}">
                  <a16:creationId xmlns:a16="http://schemas.microsoft.com/office/drawing/2014/main" id="{9783D0DF-0FD1-3540-8D9B-475495C355F2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16" name="Freihandform 15">
                <a:extLst>
                  <a:ext uri="{FF2B5EF4-FFF2-40B4-BE49-F238E27FC236}">
                    <a16:creationId xmlns:a16="http://schemas.microsoft.com/office/drawing/2014/main" id="{9976344D-F6DB-044F-AC5A-3DD0200CA8D4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3EA81C31-B4DB-9149-BCEE-E8A17F9F8C7F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0" name="Grafik 15">
              <a:extLst>
                <a:ext uri="{FF2B5EF4-FFF2-40B4-BE49-F238E27FC236}">
                  <a16:creationId xmlns:a16="http://schemas.microsoft.com/office/drawing/2014/main" id="{24AC3D07-DBC5-9A48-B967-600002B08107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2" name="Freihandform 11">
                <a:extLst>
                  <a:ext uri="{FF2B5EF4-FFF2-40B4-BE49-F238E27FC236}">
                    <a16:creationId xmlns:a16="http://schemas.microsoft.com/office/drawing/2014/main" id="{E939BF1A-564C-3C44-82B8-67A848DC01FA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3" name="Freihandform 12">
                <a:extLst>
                  <a:ext uri="{FF2B5EF4-FFF2-40B4-BE49-F238E27FC236}">
                    <a16:creationId xmlns:a16="http://schemas.microsoft.com/office/drawing/2014/main" id="{E26471C9-B863-7C49-B3B0-D14DB39D4B1C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4" name="Freihandform 13">
                <a:extLst>
                  <a:ext uri="{FF2B5EF4-FFF2-40B4-BE49-F238E27FC236}">
                    <a16:creationId xmlns:a16="http://schemas.microsoft.com/office/drawing/2014/main" id="{00FCE541-DF28-5245-9318-FE478DF7CFAD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5" name="Freihandform 14">
                <a:extLst>
                  <a:ext uri="{FF2B5EF4-FFF2-40B4-BE49-F238E27FC236}">
                    <a16:creationId xmlns:a16="http://schemas.microsoft.com/office/drawing/2014/main" id="{4A5831DD-DB83-AD4F-82F5-819C88E1EE1B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14D986A-F7A2-9B42-9179-AE78E818DF28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59E4242-417A-0748-8D52-0F93CAA8E9D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3E0C8F-A855-4E4C-940C-A8FED45D9F04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grpSp>
        <p:nvGrpSpPr>
          <p:cNvPr id="70" name="Gruppieren 69">
            <a:extLst>
              <a:ext uri="{FF2B5EF4-FFF2-40B4-BE49-F238E27FC236}">
                <a16:creationId xmlns:a16="http://schemas.microsoft.com/office/drawing/2014/main" id="{21D05A42-F985-4B9C-AF4D-07DEC08951DB}"/>
              </a:ext>
            </a:extLst>
          </p:cNvPr>
          <p:cNvGrpSpPr/>
          <p:nvPr userDrawn="1"/>
        </p:nvGrpSpPr>
        <p:grpSpPr>
          <a:xfrm>
            <a:off x="2561518" y="1204623"/>
            <a:ext cx="7069213" cy="4188430"/>
            <a:chOff x="2561518" y="1204623"/>
            <a:chExt cx="7069213" cy="4188430"/>
          </a:xfrm>
        </p:grpSpPr>
        <p:grpSp>
          <p:nvGrpSpPr>
            <p:cNvPr id="25" name="Grafik 10">
              <a:extLst>
                <a:ext uri="{FF2B5EF4-FFF2-40B4-BE49-F238E27FC236}">
                  <a16:creationId xmlns:a16="http://schemas.microsoft.com/office/drawing/2014/main" id="{88B45A8D-63E8-4818-96D9-6D09D7B14C58}"/>
                </a:ext>
              </a:extLst>
            </p:cNvPr>
            <p:cNvGrpSpPr/>
            <p:nvPr/>
          </p:nvGrpSpPr>
          <p:grpSpPr>
            <a:xfrm>
              <a:off x="2561518" y="1584004"/>
              <a:ext cx="7069213" cy="2686975"/>
              <a:chOff x="2561518" y="1584004"/>
              <a:chExt cx="7069213" cy="2686975"/>
            </a:xfrm>
          </p:grpSpPr>
          <p:sp>
            <p:nvSpPr>
              <p:cNvPr id="26" name="Freihandform: Form 25">
                <a:extLst>
                  <a:ext uri="{FF2B5EF4-FFF2-40B4-BE49-F238E27FC236}">
                    <a16:creationId xmlns:a16="http://schemas.microsoft.com/office/drawing/2014/main" id="{ECB35CD4-2C89-407F-B34D-405D94EBBDF3}"/>
                  </a:ext>
                </a:extLst>
              </p:cNvPr>
              <p:cNvSpPr/>
              <p:nvPr/>
            </p:nvSpPr>
            <p:spPr>
              <a:xfrm>
                <a:off x="8265785" y="2748004"/>
                <a:ext cx="1007005" cy="635989"/>
              </a:xfrm>
              <a:custGeom>
                <a:avLst/>
                <a:gdLst>
                  <a:gd name="connsiteX0" fmla="*/ 1004030 w 1007005"/>
                  <a:gd name="connsiteY0" fmla="*/ 91758 h 635989"/>
                  <a:gd name="connsiteX1" fmla="*/ 162211 w 1007005"/>
                  <a:gd name="connsiteY1" fmla="*/ 414 h 635989"/>
                  <a:gd name="connsiteX2" fmla="*/ 59055 w 1007005"/>
                  <a:gd name="connsiteY2" fmla="*/ 263875 h 635989"/>
                  <a:gd name="connsiteX3" fmla="*/ 4096 w 1007005"/>
                  <a:gd name="connsiteY3" fmla="*/ 544958 h 635989"/>
                  <a:gd name="connsiteX4" fmla="*/ 845915 w 1007005"/>
                  <a:gd name="connsiteY4" fmla="*/ 636303 h 635989"/>
                  <a:gd name="connsiteX5" fmla="*/ 949071 w 1007005"/>
                  <a:gd name="connsiteY5" fmla="*/ 372936 h 635989"/>
                  <a:gd name="connsiteX6" fmla="*/ 1004030 w 1007005"/>
                  <a:gd name="connsiteY6" fmla="*/ 91758 h 6359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07005" h="635989">
                    <a:moveTo>
                      <a:pt x="1004030" y="91758"/>
                    </a:moveTo>
                    <a:lnTo>
                      <a:pt x="162211" y="414"/>
                    </a:lnTo>
                    <a:cubicBezTo>
                      <a:pt x="125444" y="-3587"/>
                      <a:pt x="68009" y="232443"/>
                      <a:pt x="59055" y="263875"/>
                    </a:cubicBezTo>
                    <a:cubicBezTo>
                      <a:pt x="53340" y="282925"/>
                      <a:pt x="-15621" y="542862"/>
                      <a:pt x="4096" y="544958"/>
                    </a:cubicBezTo>
                    <a:lnTo>
                      <a:pt x="845915" y="636303"/>
                    </a:lnTo>
                    <a:cubicBezTo>
                      <a:pt x="882682" y="640303"/>
                      <a:pt x="940118" y="404274"/>
                      <a:pt x="949071" y="372936"/>
                    </a:cubicBezTo>
                    <a:cubicBezTo>
                      <a:pt x="954881" y="353886"/>
                      <a:pt x="1023747" y="93854"/>
                      <a:pt x="1004030" y="91758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: Form 26">
                <a:extLst>
                  <a:ext uri="{FF2B5EF4-FFF2-40B4-BE49-F238E27FC236}">
                    <a16:creationId xmlns:a16="http://schemas.microsoft.com/office/drawing/2014/main" id="{768DEB14-8C0D-4517-8368-DCF4C8FB204A}"/>
                  </a:ext>
                </a:extLst>
              </p:cNvPr>
              <p:cNvSpPr/>
              <p:nvPr/>
            </p:nvSpPr>
            <p:spPr>
              <a:xfrm>
                <a:off x="8192313" y="3469142"/>
                <a:ext cx="1337676" cy="672592"/>
              </a:xfrm>
              <a:custGeom>
                <a:avLst/>
                <a:gdLst>
                  <a:gd name="connsiteX0" fmla="*/ 1319723 w 1337676"/>
                  <a:gd name="connsiteY0" fmla="*/ 119762 h 672592"/>
                  <a:gd name="connsiteX1" fmla="*/ 316646 w 1337676"/>
                  <a:gd name="connsiteY1" fmla="*/ 15653 h 672592"/>
                  <a:gd name="connsiteX2" fmla="*/ 170723 w 1337676"/>
                  <a:gd name="connsiteY2" fmla="*/ 413 h 672592"/>
                  <a:gd name="connsiteX3" fmla="*/ 62042 w 1337676"/>
                  <a:gd name="connsiteY3" fmla="*/ 265399 h 672592"/>
                  <a:gd name="connsiteX4" fmla="*/ 4321 w 1337676"/>
                  <a:gd name="connsiteY4" fmla="*/ 548006 h 672592"/>
                  <a:gd name="connsiteX5" fmla="*/ 4321 w 1337676"/>
                  <a:gd name="connsiteY5" fmla="*/ 548577 h 672592"/>
                  <a:gd name="connsiteX6" fmla="*/ 1091314 w 1337676"/>
                  <a:gd name="connsiteY6" fmla="*/ 657638 h 672592"/>
                  <a:gd name="connsiteX7" fmla="*/ 1237427 w 1337676"/>
                  <a:gd name="connsiteY7" fmla="*/ 672878 h 672592"/>
                  <a:gd name="connsiteX8" fmla="*/ 1327534 w 1337676"/>
                  <a:gd name="connsiteY8" fmla="*/ 388557 h 672592"/>
                  <a:gd name="connsiteX9" fmla="*/ 1319723 w 1337676"/>
                  <a:gd name="connsiteY9" fmla="*/ 119762 h 67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337676" h="672592">
                    <a:moveTo>
                      <a:pt x="1319723" y="119762"/>
                    </a:moveTo>
                    <a:lnTo>
                      <a:pt x="316646" y="15653"/>
                    </a:lnTo>
                    <a:lnTo>
                      <a:pt x="170723" y="413"/>
                    </a:lnTo>
                    <a:cubicBezTo>
                      <a:pt x="131956" y="-3587"/>
                      <a:pt x="71567" y="233776"/>
                      <a:pt x="62042" y="265399"/>
                    </a:cubicBezTo>
                    <a:cubicBezTo>
                      <a:pt x="55946" y="285401"/>
                      <a:pt x="-16539" y="546005"/>
                      <a:pt x="4321" y="548006"/>
                    </a:cubicBezTo>
                    <a:lnTo>
                      <a:pt x="4321" y="548577"/>
                    </a:lnTo>
                    <a:cubicBezTo>
                      <a:pt x="338553" y="583439"/>
                      <a:pt x="756796" y="623444"/>
                      <a:pt x="1091314" y="657638"/>
                    </a:cubicBezTo>
                    <a:lnTo>
                      <a:pt x="1237427" y="672878"/>
                    </a:lnTo>
                    <a:cubicBezTo>
                      <a:pt x="1276099" y="676784"/>
                      <a:pt x="1310294" y="533337"/>
                      <a:pt x="1327534" y="388557"/>
                    </a:cubicBezTo>
                    <a:cubicBezTo>
                      <a:pt x="1344774" y="243777"/>
                      <a:pt x="1340488" y="121762"/>
                      <a:pt x="1319723" y="119762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: Form 27">
                <a:extLst>
                  <a:ext uri="{FF2B5EF4-FFF2-40B4-BE49-F238E27FC236}">
                    <a16:creationId xmlns:a16="http://schemas.microsoft.com/office/drawing/2014/main" id="{73DC87A3-524A-44C4-A130-031D52EB7212}"/>
                  </a:ext>
                </a:extLst>
              </p:cNvPr>
              <p:cNvSpPr/>
              <p:nvPr/>
            </p:nvSpPr>
            <p:spPr>
              <a:xfrm>
                <a:off x="8183403" y="2000810"/>
                <a:ext cx="666277" cy="2059311"/>
              </a:xfrm>
              <a:custGeom>
                <a:avLst/>
                <a:gdLst>
                  <a:gd name="connsiteX0" fmla="*/ 436712 w 666277"/>
                  <a:gd name="connsiteY0" fmla="*/ 25613 h 2059311"/>
                  <a:gd name="connsiteX1" fmla="*/ 146104 w 666277"/>
                  <a:gd name="connsiteY1" fmla="*/ 12469 h 2059311"/>
                  <a:gd name="connsiteX2" fmla="*/ 136579 w 666277"/>
                  <a:gd name="connsiteY2" fmla="*/ 75048 h 2059311"/>
                  <a:gd name="connsiteX3" fmla="*/ 117529 w 666277"/>
                  <a:gd name="connsiteY3" fmla="*/ 202016 h 2059311"/>
                  <a:gd name="connsiteX4" fmla="*/ 19612 w 666277"/>
                  <a:gd name="connsiteY4" fmla="*/ 1751924 h 2059311"/>
                  <a:gd name="connsiteX5" fmla="*/ 562 w 666277"/>
                  <a:gd name="connsiteY5" fmla="*/ 1979286 h 2059311"/>
                  <a:gd name="connsiteX6" fmla="*/ 12945 w 666277"/>
                  <a:gd name="connsiteY6" fmla="*/ 2017386 h 2059311"/>
                  <a:gd name="connsiteX7" fmla="*/ 305648 w 666277"/>
                  <a:gd name="connsiteY7" fmla="*/ 2045961 h 2059311"/>
                  <a:gd name="connsiteX8" fmla="*/ 608924 w 666277"/>
                  <a:gd name="connsiteY8" fmla="*/ 2043960 h 2059311"/>
                  <a:gd name="connsiteX9" fmla="*/ 658263 w 666277"/>
                  <a:gd name="connsiteY9" fmla="*/ 343557 h 2059311"/>
                  <a:gd name="connsiteX10" fmla="*/ 666836 w 666277"/>
                  <a:gd name="connsiteY10" fmla="*/ 97146 h 2059311"/>
                  <a:gd name="connsiteX11" fmla="*/ 436712 w 666277"/>
                  <a:gd name="connsiteY11" fmla="*/ 25613 h 2059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6277" h="2059311">
                    <a:moveTo>
                      <a:pt x="436712" y="25613"/>
                    </a:moveTo>
                    <a:cubicBezTo>
                      <a:pt x="412518" y="22089"/>
                      <a:pt x="148200" y="-19726"/>
                      <a:pt x="146104" y="12469"/>
                    </a:cubicBezTo>
                    <a:lnTo>
                      <a:pt x="136579" y="75048"/>
                    </a:lnTo>
                    <a:lnTo>
                      <a:pt x="117529" y="202016"/>
                    </a:lnTo>
                    <a:cubicBezTo>
                      <a:pt x="79429" y="781707"/>
                      <a:pt x="57712" y="1172423"/>
                      <a:pt x="19612" y="1751924"/>
                    </a:cubicBezTo>
                    <a:cubicBezTo>
                      <a:pt x="14850" y="1823076"/>
                      <a:pt x="1800" y="1905657"/>
                      <a:pt x="562" y="1979286"/>
                    </a:cubicBezTo>
                    <a:cubicBezTo>
                      <a:pt x="562" y="1990525"/>
                      <a:pt x="2753" y="2015290"/>
                      <a:pt x="12945" y="2017386"/>
                    </a:cubicBezTo>
                    <a:cubicBezTo>
                      <a:pt x="72190" y="2028816"/>
                      <a:pt x="280883" y="2042436"/>
                      <a:pt x="305648" y="2045961"/>
                    </a:cubicBezTo>
                    <a:cubicBezTo>
                      <a:pt x="330413" y="2049485"/>
                      <a:pt x="606733" y="2076155"/>
                      <a:pt x="608924" y="2043960"/>
                    </a:cubicBezTo>
                    <a:cubicBezTo>
                      <a:pt x="647024" y="1464459"/>
                      <a:pt x="639309" y="924773"/>
                      <a:pt x="658263" y="343557"/>
                    </a:cubicBezTo>
                    <a:lnTo>
                      <a:pt x="666836" y="97146"/>
                    </a:lnTo>
                    <a:cubicBezTo>
                      <a:pt x="667788" y="58284"/>
                      <a:pt x="465763" y="29613"/>
                      <a:pt x="436712" y="25613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: Form 28">
                <a:extLst>
                  <a:ext uri="{FF2B5EF4-FFF2-40B4-BE49-F238E27FC236}">
                    <a16:creationId xmlns:a16="http://schemas.microsoft.com/office/drawing/2014/main" id="{5E0B08C6-9855-4DA0-B7F6-935D89921D79}"/>
                  </a:ext>
                </a:extLst>
              </p:cNvPr>
              <p:cNvSpPr/>
              <p:nvPr/>
            </p:nvSpPr>
            <p:spPr>
              <a:xfrm>
                <a:off x="8301974" y="1992366"/>
                <a:ext cx="1328758" cy="651823"/>
              </a:xfrm>
              <a:custGeom>
                <a:avLst/>
                <a:gdLst>
                  <a:gd name="connsiteX0" fmla="*/ 1325601 w 1328758"/>
                  <a:gd name="connsiteY0" fmla="*/ 107304 h 651823"/>
                  <a:gd name="connsiteX1" fmla="*/ 322523 w 1328758"/>
                  <a:gd name="connsiteY1" fmla="*/ 3673 h 651823"/>
                  <a:gd name="connsiteX2" fmla="*/ 41726 w 1328758"/>
                  <a:gd name="connsiteY2" fmla="*/ 13198 h 651823"/>
                  <a:gd name="connsiteX3" fmla="*/ 10103 w 1328758"/>
                  <a:gd name="connsiteY3" fmla="*/ 533453 h 651823"/>
                  <a:gd name="connsiteX4" fmla="*/ 1013085 w 1328758"/>
                  <a:gd name="connsiteY4" fmla="*/ 637085 h 651823"/>
                  <a:gd name="connsiteX5" fmla="*/ 1159199 w 1328758"/>
                  <a:gd name="connsiteY5" fmla="*/ 652134 h 651823"/>
                  <a:gd name="connsiteX6" fmla="*/ 1267784 w 1328758"/>
                  <a:gd name="connsiteY6" fmla="*/ 388768 h 651823"/>
                  <a:gd name="connsiteX7" fmla="*/ 1325601 w 1328758"/>
                  <a:gd name="connsiteY7" fmla="*/ 107304 h 651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28758" h="651823">
                    <a:moveTo>
                      <a:pt x="1325601" y="107304"/>
                    </a:moveTo>
                    <a:cubicBezTo>
                      <a:pt x="991083" y="72729"/>
                      <a:pt x="658184" y="16817"/>
                      <a:pt x="322523" y="3673"/>
                    </a:cubicBezTo>
                    <a:cubicBezTo>
                      <a:pt x="146596" y="-3757"/>
                      <a:pt x="89732" y="2148"/>
                      <a:pt x="41726" y="13198"/>
                    </a:cubicBezTo>
                    <a:cubicBezTo>
                      <a:pt x="3626" y="21865"/>
                      <a:pt x="-10662" y="531262"/>
                      <a:pt x="10103" y="533453"/>
                    </a:cubicBezTo>
                    <a:lnTo>
                      <a:pt x="1013085" y="637085"/>
                    </a:lnTo>
                    <a:lnTo>
                      <a:pt x="1159199" y="652134"/>
                    </a:lnTo>
                    <a:cubicBezTo>
                      <a:pt x="1197870" y="656230"/>
                      <a:pt x="1258354" y="420201"/>
                      <a:pt x="1267784" y="388768"/>
                    </a:cubicBezTo>
                    <a:cubicBezTo>
                      <a:pt x="1273689" y="368480"/>
                      <a:pt x="1346365" y="109495"/>
                      <a:pt x="1325601" y="107304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0" name="Freihandform: Form 29">
                <a:extLst>
                  <a:ext uri="{FF2B5EF4-FFF2-40B4-BE49-F238E27FC236}">
                    <a16:creationId xmlns:a16="http://schemas.microsoft.com/office/drawing/2014/main" id="{A6E76702-A0C7-47F7-9D5B-B76438839016}"/>
                  </a:ext>
                </a:extLst>
              </p:cNvPr>
              <p:cNvSpPr/>
              <p:nvPr/>
            </p:nvSpPr>
            <p:spPr>
              <a:xfrm>
                <a:off x="5736716" y="2043307"/>
                <a:ext cx="1126281" cy="1852319"/>
              </a:xfrm>
              <a:custGeom>
                <a:avLst/>
                <a:gdLst>
                  <a:gd name="connsiteX0" fmla="*/ 1110796 w 1126281"/>
                  <a:gd name="connsiteY0" fmla="*/ 577190 h 1852319"/>
                  <a:gd name="connsiteX1" fmla="*/ 902199 w 1126281"/>
                  <a:gd name="connsiteY1" fmla="*/ 125229 h 1852319"/>
                  <a:gd name="connsiteX2" fmla="*/ 696935 w 1126281"/>
                  <a:gd name="connsiteY2" fmla="*/ 15882 h 1852319"/>
                  <a:gd name="connsiteX3" fmla="*/ 549012 w 1126281"/>
                  <a:gd name="connsiteY3" fmla="*/ 547 h 1852319"/>
                  <a:gd name="connsiteX4" fmla="*/ 161820 w 1126281"/>
                  <a:gd name="connsiteY4" fmla="*/ 43123 h 1852319"/>
                  <a:gd name="connsiteX5" fmla="*/ 49616 w 1126281"/>
                  <a:gd name="connsiteY5" fmla="*/ 70936 h 1852319"/>
                  <a:gd name="connsiteX6" fmla="*/ 161916 w 1126281"/>
                  <a:gd name="connsiteY6" fmla="*/ 92177 h 1852319"/>
                  <a:gd name="connsiteX7" fmla="*/ 186490 w 1126281"/>
                  <a:gd name="connsiteY7" fmla="*/ 96654 h 1852319"/>
                  <a:gd name="connsiteX8" fmla="*/ 233448 w 1126281"/>
                  <a:gd name="connsiteY8" fmla="*/ 111799 h 1852319"/>
                  <a:gd name="connsiteX9" fmla="*/ 310410 w 1126281"/>
                  <a:gd name="connsiteY9" fmla="*/ 159424 h 1852319"/>
                  <a:gd name="connsiteX10" fmla="*/ 443760 w 1126281"/>
                  <a:gd name="connsiteY10" fmla="*/ 330874 h 1852319"/>
                  <a:gd name="connsiteX11" fmla="*/ 556251 w 1126281"/>
                  <a:gd name="connsiteY11" fmla="*/ 888181 h 1852319"/>
                  <a:gd name="connsiteX12" fmla="*/ 419091 w 1126281"/>
                  <a:gd name="connsiteY12" fmla="*/ 1483018 h 1852319"/>
                  <a:gd name="connsiteX13" fmla="*/ 279073 w 1126281"/>
                  <a:gd name="connsiteY13" fmla="*/ 1691234 h 1852319"/>
                  <a:gd name="connsiteX14" fmla="*/ 194586 w 1126281"/>
                  <a:gd name="connsiteY14" fmla="*/ 1763719 h 1852319"/>
                  <a:gd name="connsiteX15" fmla="*/ 148295 w 1126281"/>
                  <a:gd name="connsiteY15" fmla="*/ 1790961 h 1852319"/>
                  <a:gd name="connsiteX16" fmla="*/ 562 w 1126281"/>
                  <a:gd name="connsiteY16" fmla="*/ 1852683 h 1852319"/>
                  <a:gd name="connsiteX17" fmla="*/ 156772 w 1126281"/>
                  <a:gd name="connsiteY17" fmla="*/ 1843920 h 1852319"/>
                  <a:gd name="connsiteX18" fmla="*/ 832095 w 1126281"/>
                  <a:gd name="connsiteY18" fmla="*/ 1630846 h 1852319"/>
                  <a:gd name="connsiteX19" fmla="*/ 1072506 w 1126281"/>
                  <a:gd name="connsiteY19" fmla="*/ 1180694 h 1852319"/>
                  <a:gd name="connsiteX20" fmla="*/ 1110796 w 1126281"/>
                  <a:gd name="connsiteY20" fmla="*/ 577190 h 1852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126281" h="1852319">
                    <a:moveTo>
                      <a:pt x="1110796" y="577190"/>
                    </a:moveTo>
                    <a:cubicBezTo>
                      <a:pt x="1088698" y="454603"/>
                      <a:pt x="1052217" y="252388"/>
                      <a:pt x="902199" y="125229"/>
                    </a:cubicBezTo>
                    <a:cubicBezTo>
                      <a:pt x="841801" y="75384"/>
                      <a:pt x="772002" y="38199"/>
                      <a:pt x="696935" y="15882"/>
                    </a:cubicBezTo>
                    <a:cubicBezTo>
                      <a:pt x="649310" y="3499"/>
                      <a:pt x="615401" y="-596"/>
                      <a:pt x="549012" y="547"/>
                    </a:cubicBezTo>
                    <a:cubicBezTo>
                      <a:pt x="418919" y="2852"/>
                      <a:pt x="289303" y="17101"/>
                      <a:pt x="161820" y="43123"/>
                    </a:cubicBezTo>
                    <a:cubicBezTo>
                      <a:pt x="155534" y="44647"/>
                      <a:pt x="81525" y="59887"/>
                      <a:pt x="49616" y="70936"/>
                    </a:cubicBezTo>
                    <a:cubicBezTo>
                      <a:pt x="13802" y="82747"/>
                      <a:pt x="106766" y="80461"/>
                      <a:pt x="161916" y="92177"/>
                    </a:cubicBezTo>
                    <a:cubicBezTo>
                      <a:pt x="170107" y="93796"/>
                      <a:pt x="178870" y="94844"/>
                      <a:pt x="186490" y="96654"/>
                    </a:cubicBezTo>
                    <a:cubicBezTo>
                      <a:pt x="202568" y="100273"/>
                      <a:pt x="218285" y="105340"/>
                      <a:pt x="233448" y="111799"/>
                    </a:cubicBezTo>
                    <a:cubicBezTo>
                      <a:pt x="261347" y="123724"/>
                      <a:pt x="287293" y="139774"/>
                      <a:pt x="310410" y="159424"/>
                    </a:cubicBezTo>
                    <a:cubicBezTo>
                      <a:pt x="365970" y="206991"/>
                      <a:pt x="411328" y="265313"/>
                      <a:pt x="443760" y="330874"/>
                    </a:cubicBezTo>
                    <a:cubicBezTo>
                      <a:pt x="531962" y="500419"/>
                      <a:pt x="560346" y="699301"/>
                      <a:pt x="556251" y="888181"/>
                    </a:cubicBezTo>
                    <a:cubicBezTo>
                      <a:pt x="554289" y="1094074"/>
                      <a:pt x="507483" y="1297061"/>
                      <a:pt x="419091" y="1483018"/>
                    </a:cubicBezTo>
                    <a:cubicBezTo>
                      <a:pt x="382962" y="1558960"/>
                      <a:pt x="335785" y="1629131"/>
                      <a:pt x="279073" y="1691234"/>
                    </a:cubicBezTo>
                    <a:cubicBezTo>
                      <a:pt x="253584" y="1718349"/>
                      <a:pt x="225257" y="1742650"/>
                      <a:pt x="194586" y="1763719"/>
                    </a:cubicBezTo>
                    <a:cubicBezTo>
                      <a:pt x="179794" y="1773838"/>
                      <a:pt x="164326" y="1782940"/>
                      <a:pt x="148295" y="1790961"/>
                    </a:cubicBezTo>
                    <a:cubicBezTo>
                      <a:pt x="58665" y="1834871"/>
                      <a:pt x="43520" y="1843063"/>
                      <a:pt x="562" y="1852683"/>
                    </a:cubicBezTo>
                    <a:cubicBezTo>
                      <a:pt x="68094" y="1850778"/>
                      <a:pt x="133150" y="1847254"/>
                      <a:pt x="156772" y="1843920"/>
                    </a:cubicBezTo>
                    <a:cubicBezTo>
                      <a:pt x="355559" y="1816012"/>
                      <a:pt x="671884" y="1793533"/>
                      <a:pt x="832095" y="1630846"/>
                    </a:cubicBezTo>
                    <a:cubicBezTo>
                      <a:pt x="953157" y="1508068"/>
                      <a:pt x="1027357" y="1345096"/>
                      <a:pt x="1072506" y="1180694"/>
                    </a:cubicBezTo>
                    <a:cubicBezTo>
                      <a:pt x="1152230" y="889039"/>
                      <a:pt x="1124608" y="653771"/>
                      <a:pt x="1110796" y="577190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1" name="Freihandform: Form 30">
                <a:extLst>
                  <a:ext uri="{FF2B5EF4-FFF2-40B4-BE49-F238E27FC236}">
                    <a16:creationId xmlns:a16="http://schemas.microsoft.com/office/drawing/2014/main" id="{F80938AB-1D66-40CF-992E-6BD3AD6AF4AD}"/>
                  </a:ext>
                </a:extLst>
              </p:cNvPr>
              <p:cNvSpPr/>
              <p:nvPr/>
            </p:nvSpPr>
            <p:spPr>
              <a:xfrm>
                <a:off x="6859791" y="2874231"/>
                <a:ext cx="1434074" cy="1272065"/>
              </a:xfrm>
              <a:custGeom>
                <a:avLst/>
                <a:gdLst>
                  <a:gd name="connsiteX0" fmla="*/ 1432569 w 1434074"/>
                  <a:gd name="connsiteY0" fmla="*/ 848690 h 1272065"/>
                  <a:gd name="connsiteX1" fmla="*/ 565127 w 1434074"/>
                  <a:gd name="connsiteY1" fmla="*/ 79832 h 1272065"/>
                  <a:gd name="connsiteX2" fmla="*/ 533409 w 1434074"/>
                  <a:gd name="connsiteY2" fmla="*/ 1918 h 1272065"/>
                  <a:gd name="connsiteX3" fmla="*/ 2009 w 1434074"/>
                  <a:gd name="connsiteY3" fmla="*/ 329292 h 1272065"/>
                  <a:gd name="connsiteX4" fmla="*/ 943270 w 1434074"/>
                  <a:gd name="connsiteY4" fmla="*/ 1160158 h 1272065"/>
                  <a:gd name="connsiteX5" fmla="*/ 1068142 w 1434074"/>
                  <a:gd name="connsiteY5" fmla="*/ 1271219 h 1272065"/>
                  <a:gd name="connsiteX6" fmla="*/ 1432569 w 1434074"/>
                  <a:gd name="connsiteY6" fmla="*/ 848690 h 12720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34074" h="1272065">
                    <a:moveTo>
                      <a:pt x="1432569" y="848690"/>
                    </a:moveTo>
                    <a:lnTo>
                      <a:pt x="565127" y="79832"/>
                    </a:lnTo>
                    <a:cubicBezTo>
                      <a:pt x="523598" y="42970"/>
                      <a:pt x="574652" y="38684"/>
                      <a:pt x="533409" y="1918"/>
                    </a:cubicBezTo>
                    <a:cubicBezTo>
                      <a:pt x="503500" y="-24752"/>
                      <a:pt x="-30757" y="300241"/>
                      <a:pt x="2009" y="329292"/>
                    </a:cubicBezTo>
                    <a:cubicBezTo>
                      <a:pt x="291283" y="585514"/>
                      <a:pt x="654281" y="904030"/>
                      <a:pt x="943270" y="1160158"/>
                    </a:cubicBezTo>
                    <a:lnTo>
                      <a:pt x="1068142" y="1271219"/>
                    </a:lnTo>
                    <a:cubicBezTo>
                      <a:pt x="1098241" y="1297794"/>
                      <a:pt x="1465335" y="878027"/>
                      <a:pt x="1432569" y="848690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2" name="Freihandform: Form 31">
                <a:extLst>
                  <a:ext uri="{FF2B5EF4-FFF2-40B4-BE49-F238E27FC236}">
                    <a16:creationId xmlns:a16="http://schemas.microsoft.com/office/drawing/2014/main" id="{FC5CA88B-DC3C-40CF-BC37-B14C86D7C5C9}"/>
                  </a:ext>
                </a:extLst>
              </p:cNvPr>
              <p:cNvSpPr/>
              <p:nvPr/>
            </p:nvSpPr>
            <p:spPr>
              <a:xfrm>
                <a:off x="6752643" y="1888763"/>
                <a:ext cx="1565390" cy="1328416"/>
              </a:xfrm>
              <a:custGeom>
                <a:avLst/>
                <a:gdLst>
                  <a:gd name="connsiteX0" fmla="*/ 1433418 w 1565390"/>
                  <a:gd name="connsiteY0" fmla="*/ 265580 h 1328416"/>
                  <a:gd name="connsiteX1" fmla="*/ 638081 w 1565390"/>
                  <a:gd name="connsiteY1" fmla="*/ 6691 h 1328416"/>
                  <a:gd name="connsiteX2" fmla="*/ 421196 w 1565390"/>
                  <a:gd name="connsiteY2" fmla="*/ 1071 h 1328416"/>
                  <a:gd name="connsiteX3" fmla="*/ 26195 w 1565390"/>
                  <a:gd name="connsiteY3" fmla="*/ 133754 h 1328416"/>
                  <a:gd name="connsiteX4" fmla="*/ 11621 w 1565390"/>
                  <a:gd name="connsiteY4" fmla="*/ 167663 h 1328416"/>
                  <a:gd name="connsiteX5" fmla="*/ 12193 w 1565390"/>
                  <a:gd name="connsiteY5" fmla="*/ 168902 h 1328416"/>
                  <a:gd name="connsiteX6" fmla="*/ 157163 w 1565390"/>
                  <a:gd name="connsiteY6" fmla="*/ 194619 h 1328416"/>
                  <a:gd name="connsiteX7" fmla="*/ 495015 w 1565390"/>
                  <a:gd name="connsiteY7" fmla="*/ 288631 h 1328416"/>
                  <a:gd name="connsiteX8" fmla="*/ 1059372 w 1565390"/>
                  <a:gd name="connsiteY8" fmla="*/ 756594 h 1328416"/>
                  <a:gd name="connsiteX9" fmla="*/ 1044989 w 1565390"/>
                  <a:gd name="connsiteY9" fmla="*/ 996433 h 1328416"/>
                  <a:gd name="connsiteX10" fmla="*/ 975266 w 1565390"/>
                  <a:gd name="connsiteY10" fmla="*/ 1136260 h 1328416"/>
                  <a:gd name="connsiteX11" fmla="*/ 920211 w 1565390"/>
                  <a:gd name="connsiteY11" fmla="*/ 1206174 h 1328416"/>
                  <a:gd name="connsiteX12" fmla="*/ 871348 w 1565390"/>
                  <a:gd name="connsiteY12" fmla="*/ 1247131 h 1328416"/>
                  <a:gd name="connsiteX13" fmla="*/ 887826 w 1565390"/>
                  <a:gd name="connsiteY13" fmla="*/ 1236654 h 1328416"/>
                  <a:gd name="connsiteX14" fmla="*/ 808197 w 1565390"/>
                  <a:gd name="connsiteY14" fmla="*/ 1294566 h 1328416"/>
                  <a:gd name="connsiteX15" fmla="*/ 793624 w 1565390"/>
                  <a:gd name="connsiteY15" fmla="*/ 1328475 h 1328416"/>
                  <a:gd name="connsiteX16" fmla="*/ 915449 w 1565390"/>
                  <a:gd name="connsiteY16" fmla="*/ 1279421 h 1328416"/>
                  <a:gd name="connsiteX17" fmla="*/ 1107663 w 1565390"/>
                  <a:gd name="connsiteY17" fmla="*/ 1174646 h 1328416"/>
                  <a:gd name="connsiteX18" fmla="*/ 1561149 w 1565390"/>
                  <a:gd name="connsiteY18" fmla="*/ 632864 h 1328416"/>
                  <a:gd name="connsiteX19" fmla="*/ 1433418 w 1565390"/>
                  <a:gd name="connsiteY19" fmla="*/ 265580 h 1328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565390" h="1328416">
                    <a:moveTo>
                      <a:pt x="1433418" y="265580"/>
                    </a:moveTo>
                    <a:cubicBezTo>
                      <a:pt x="1242918" y="67841"/>
                      <a:pt x="900018" y="24121"/>
                      <a:pt x="638081" y="6691"/>
                    </a:cubicBezTo>
                    <a:cubicBezTo>
                      <a:pt x="565977" y="1738"/>
                      <a:pt x="493491" y="-1025"/>
                      <a:pt x="421196" y="1071"/>
                    </a:cubicBezTo>
                    <a:cubicBezTo>
                      <a:pt x="391955" y="1071"/>
                      <a:pt x="69438" y="96892"/>
                      <a:pt x="26195" y="133754"/>
                    </a:cubicBezTo>
                    <a:cubicBezTo>
                      <a:pt x="15527" y="142803"/>
                      <a:pt x="-16001" y="164139"/>
                      <a:pt x="11621" y="167663"/>
                    </a:cubicBezTo>
                    <a:lnTo>
                      <a:pt x="12193" y="168902"/>
                    </a:lnTo>
                    <a:cubicBezTo>
                      <a:pt x="40768" y="172521"/>
                      <a:pt x="110872" y="184998"/>
                      <a:pt x="157163" y="194619"/>
                    </a:cubicBezTo>
                    <a:cubicBezTo>
                      <a:pt x="271840" y="218022"/>
                      <a:pt x="384735" y="249435"/>
                      <a:pt x="495015" y="288631"/>
                    </a:cubicBezTo>
                    <a:cubicBezTo>
                      <a:pt x="714566" y="367307"/>
                      <a:pt x="995840" y="500657"/>
                      <a:pt x="1059372" y="756594"/>
                    </a:cubicBezTo>
                    <a:cubicBezTo>
                      <a:pt x="1077493" y="836280"/>
                      <a:pt x="1072504" y="919481"/>
                      <a:pt x="1044989" y="996433"/>
                    </a:cubicBezTo>
                    <a:cubicBezTo>
                      <a:pt x="1028105" y="1045954"/>
                      <a:pt x="1004654" y="1092979"/>
                      <a:pt x="975266" y="1136260"/>
                    </a:cubicBezTo>
                    <a:cubicBezTo>
                      <a:pt x="958555" y="1160806"/>
                      <a:pt x="940159" y="1184171"/>
                      <a:pt x="920211" y="1206174"/>
                    </a:cubicBezTo>
                    <a:cubicBezTo>
                      <a:pt x="905368" y="1221462"/>
                      <a:pt x="888995" y="1235187"/>
                      <a:pt x="871348" y="1247131"/>
                    </a:cubicBezTo>
                    <a:lnTo>
                      <a:pt x="887826" y="1236654"/>
                    </a:lnTo>
                    <a:cubicBezTo>
                      <a:pt x="860394" y="1254628"/>
                      <a:pt x="833851" y="1273925"/>
                      <a:pt x="808197" y="1294566"/>
                    </a:cubicBezTo>
                    <a:cubicBezTo>
                      <a:pt x="796577" y="1304567"/>
                      <a:pt x="766954" y="1325046"/>
                      <a:pt x="793624" y="1328475"/>
                    </a:cubicBezTo>
                    <a:cubicBezTo>
                      <a:pt x="827438" y="1332666"/>
                      <a:pt x="888874" y="1292470"/>
                      <a:pt x="915449" y="1279421"/>
                    </a:cubicBezTo>
                    <a:cubicBezTo>
                      <a:pt x="980981" y="1247036"/>
                      <a:pt x="1044893" y="1211413"/>
                      <a:pt x="1107663" y="1174646"/>
                    </a:cubicBezTo>
                    <a:cubicBezTo>
                      <a:pt x="1314165" y="1052345"/>
                      <a:pt x="1519524" y="892420"/>
                      <a:pt x="1561149" y="632864"/>
                    </a:cubicBezTo>
                    <a:cubicBezTo>
                      <a:pt x="1583247" y="493799"/>
                      <a:pt x="1527144" y="363592"/>
                      <a:pt x="1433418" y="265580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3" name="Freihandform: Form 32">
                <a:extLst>
                  <a:ext uri="{FF2B5EF4-FFF2-40B4-BE49-F238E27FC236}">
                    <a16:creationId xmlns:a16="http://schemas.microsoft.com/office/drawing/2014/main" id="{10B350C3-0EE0-4612-95A7-21444D3D01E5}"/>
                  </a:ext>
                </a:extLst>
              </p:cNvPr>
              <p:cNvSpPr/>
              <p:nvPr/>
            </p:nvSpPr>
            <p:spPr>
              <a:xfrm>
                <a:off x="5220418" y="2039975"/>
                <a:ext cx="1122659" cy="1855193"/>
              </a:xfrm>
              <a:custGeom>
                <a:avLst/>
                <a:gdLst>
                  <a:gd name="connsiteX0" fmla="*/ 886621 w 1122659"/>
                  <a:gd name="connsiteY0" fmla="*/ 1723236 h 1855193"/>
                  <a:gd name="connsiteX1" fmla="*/ 812135 w 1122659"/>
                  <a:gd name="connsiteY1" fmla="*/ 1676659 h 1855193"/>
                  <a:gd name="connsiteX2" fmla="*/ 678785 w 1122659"/>
                  <a:gd name="connsiteY2" fmla="*/ 1505209 h 1855193"/>
                  <a:gd name="connsiteX3" fmla="*/ 565914 w 1122659"/>
                  <a:gd name="connsiteY3" fmla="*/ 958474 h 1855193"/>
                  <a:gd name="connsiteX4" fmla="*/ 702407 w 1122659"/>
                  <a:gd name="connsiteY4" fmla="*/ 355255 h 1855193"/>
                  <a:gd name="connsiteX5" fmla="*/ 844520 w 1122659"/>
                  <a:gd name="connsiteY5" fmla="*/ 143705 h 1855193"/>
                  <a:gd name="connsiteX6" fmla="*/ 872429 w 1122659"/>
                  <a:gd name="connsiteY6" fmla="*/ 116654 h 1855193"/>
                  <a:gd name="connsiteX7" fmla="*/ 923197 w 1122659"/>
                  <a:gd name="connsiteY7" fmla="*/ 76554 h 1855193"/>
                  <a:gd name="connsiteX8" fmla="*/ 1123222 w 1122659"/>
                  <a:gd name="connsiteY8" fmla="*/ 10641 h 1855193"/>
                  <a:gd name="connsiteX9" fmla="*/ 1027210 w 1122659"/>
                  <a:gd name="connsiteY9" fmla="*/ 2449 h 1855193"/>
                  <a:gd name="connsiteX10" fmla="*/ 579535 w 1122659"/>
                  <a:gd name="connsiteY10" fmla="*/ 69601 h 1855193"/>
                  <a:gd name="connsiteX11" fmla="*/ 235587 w 1122659"/>
                  <a:gd name="connsiteY11" fmla="*/ 293914 h 1855193"/>
                  <a:gd name="connsiteX12" fmla="*/ 39848 w 1122659"/>
                  <a:gd name="connsiteY12" fmla="*/ 741589 h 1855193"/>
                  <a:gd name="connsiteX13" fmla="*/ 168722 w 1122659"/>
                  <a:gd name="connsiteY13" fmla="*/ 1685422 h 1855193"/>
                  <a:gd name="connsiteX14" fmla="*/ 568486 w 1122659"/>
                  <a:gd name="connsiteY14" fmla="*/ 1854395 h 1855193"/>
                  <a:gd name="connsiteX15" fmla="*/ 1016161 w 1122659"/>
                  <a:gd name="connsiteY15" fmla="*/ 1787149 h 1855193"/>
                  <a:gd name="connsiteX16" fmla="*/ 1105410 w 1122659"/>
                  <a:gd name="connsiteY16" fmla="*/ 1750858 h 1855193"/>
                  <a:gd name="connsiteX17" fmla="*/ 886621 w 1122659"/>
                  <a:gd name="connsiteY17" fmla="*/ 1723236 h 1855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22659" h="1855193">
                    <a:moveTo>
                      <a:pt x="886621" y="1723236"/>
                    </a:moveTo>
                    <a:cubicBezTo>
                      <a:pt x="860113" y="1710567"/>
                      <a:pt x="835129" y="1694942"/>
                      <a:pt x="812135" y="1676659"/>
                    </a:cubicBezTo>
                    <a:cubicBezTo>
                      <a:pt x="734411" y="1615699"/>
                      <a:pt x="697835" y="1541594"/>
                      <a:pt x="678785" y="1505209"/>
                    </a:cubicBezTo>
                    <a:cubicBezTo>
                      <a:pt x="592108" y="1338712"/>
                      <a:pt x="563438" y="1144116"/>
                      <a:pt x="565914" y="958474"/>
                    </a:cubicBezTo>
                    <a:cubicBezTo>
                      <a:pt x="568962" y="752067"/>
                      <a:pt x="611063" y="541374"/>
                      <a:pt x="702407" y="355255"/>
                    </a:cubicBezTo>
                    <a:cubicBezTo>
                      <a:pt x="738783" y="277941"/>
                      <a:pt x="786704" y="206608"/>
                      <a:pt x="844520" y="143705"/>
                    </a:cubicBezTo>
                    <a:cubicBezTo>
                      <a:pt x="853360" y="134228"/>
                      <a:pt x="862675" y="125198"/>
                      <a:pt x="872429" y="116654"/>
                    </a:cubicBezTo>
                    <a:cubicBezTo>
                      <a:pt x="888593" y="102357"/>
                      <a:pt x="905547" y="88965"/>
                      <a:pt x="923197" y="76554"/>
                    </a:cubicBezTo>
                    <a:cubicBezTo>
                      <a:pt x="954153" y="55408"/>
                      <a:pt x="1025972" y="26738"/>
                      <a:pt x="1123222" y="10641"/>
                    </a:cubicBezTo>
                    <a:cubicBezTo>
                      <a:pt x="1120841" y="-6123"/>
                      <a:pt x="1021876" y="2735"/>
                      <a:pt x="1027210" y="2449"/>
                    </a:cubicBezTo>
                    <a:cubicBezTo>
                      <a:pt x="876029" y="8888"/>
                      <a:pt x="725953" y="31396"/>
                      <a:pt x="579535" y="69601"/>
                    </a:cubicBezTo>
                    <a:cubicBezTo>
                      <a:pt x="435422" y="109415"/>
                      <a:pt x="326170" y="174376"/>
                      <a:pt x="235587" y="293914"/>
                    </a:cubicBezTo>
                    <a:cubicBezTo>
                      <a:pt x="135956" y="424121"/>
                      <a:pt x="75091" y="582712"/>
                      <a:pt x="39848" y="741589"/>
                    </a:cubicBezTo>
                    <a:cubicBezTo>
                      <a:pt x="-27779" y="1042960"/>
                      <a:pt x="-21969" y="1425294"/>
                      <a:pt x="168722" y="1685422"/>
                    </a:cubicBezTo>
                    <a:cubicBezTo>
                      <a:pt x="270163" y="1821820"/>
                      <a:pt x="402560" y="1863349"/>
                      <a:pt x="568486" y="1854395"/>
                    </a:cubicBezTo>
                    <a:cubicBezTo>
                      <a:pt x="719600" y="1847210"/>
                      <a:pt x="869600" y="1824678"/>
                      <a:pt x="1016161" y="1787149"/>
                    </a:cubicBezTo>
                    <a:cubicBezTo>
                      <a:pt x="1029020" y="1783815"/>
                      <a:pt x="1107887" y="1768099"/>
                      <a:pt x="1105410" y="1750858"/>
                    </a:cubicBezTo>
                    <a:cubicBezTo>
                      <a:pt x="1031353" y="1763323"/>
                      <a:pt x="955258" y="1753716"/>
                      <a:pt x="886621" y="1723236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: Form 33">
                <a:extLst>
                  <a:ext uri="{FF2B5EF4-FFF2-40B4-BE49-F238E27FC236}">
                    <a16:creationId xmlns:a16="http://schemas.microsoft.com/office/drawing/2014/main" id="{9E81BCBA-031D-4E19-88A3-6EB6C89B7301}"/>
                  </a:ext>
                </a:extLst>
              </p:cNvPr>
              <p:cNvSpPr/>
              <p:nvPr/>
            </p:nvSpPr>
            <p:spPr>
              <a:xfrm>
                <a:off x="6846609" y="2874179"/>
                <a:ext cx="1164582" cy="406688"/>
              </a:xfrm>
              <a:custGeom>
                <a:avLst/>
                <a:gdLst>
                  <a:gd name="connsiteX0" fmla="*/ 997505 w 1164582"/>
                  <a:gd name="connsiteY0" fmla="*/ 126747 h 406688"/>
                  <a:gd name="connsiteX1" fmla="*/ 862345 w 1164582"/>
                  <a:gd name="connsiteY1" fmla="*/ 124842 h 406688"/>
                  <a:gd name="connsiteX2" fmla="*/ 560783 w 1164582"/>
                  <a:gd name="connsiteY2" fmla="*/ 2541 h 406688"/>
                  <a:gd name="connsiteX3" fmla="*/ 478678 w 1164582"/>
                  <a:gd name="connsiteY3" fmla="*/ 24544 h 406688"/>
                  <a:gd name="connsiteX4" fmla="*/ 299703 w 1164582"/>
                  <a:gd name="connsiteY4" fmla="*/ 112555 h 406688"/>
                  <a:gd name="connsiteX5" fmla="*/ 128253 w 1164582"/>
                  <a:gd name="connsiteY5" fmla="*/ 215044 h 406688"/>
                  <a:gd name="connsiteX6" fmla="*/ 904 w 1164582"/>
                  <a:gd name="connsiteY6" fmla="*/ 317723 h 406688"/>
                  <a:gd name="connsiteX7" fmla="*/ 455437 w 1164582"/>
                  <a:gd name="connsiteY7" fmla="*/ 402877 h 406688"/>
                  <a:gd name="connsiteX8" fmla="*/ 867965 w 1164582"/>
                  <a:gd name="connsiteY8" fmla="*/ 270384 h 406688"/>
                  <a:gd name="connsiteX9" fmla="*/ 1165145 w 1164582"/>
                  <a:gd name="connsiteY9" fmla="*/ 89409 h 406688"/>
                  <a:gd name="connsiteX10" fmla="*/ 997505 w 1164582"/>
                  <a:gd name="connsiteY10" fmla="*/ 126747 h 406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64582" h="406688">
                    <a:moveTo>
                      <a:pt x="997505" y="126747"/>
                    </a:moveTo>
                    <a:cubicBezTo>
                      <a:pt x="952552" y="131833"/>
                      <a:pt x="907136" y="131195"/>
                      <a:pt x="862345" y="124842"/>
                    </a:cubicBezTo>
                    <a:cubicBezTo>
                      <a:pt x="753760" y="107983"/>
                      <a:pt x="652795" y="59596"/>
                      <a:pt x="560783" y="2541"/>
                    </a:cubicBezTo>
                    <a:cubicBezTo>
                      <a:pt x="543924" y="-7746"/>
                      <a:pt x="486488" y="21591"/>
                      <a:pt x="478678" y="24544"/>
                    </a:cubicBezTo>
                    <a:cubicBezTo>
                      <a:pt x="417493" y="50671"/>
                      <a:pt x="357749" y="80046"/>
                      <a:pt x="299703" y="112555"/>
                    </a:cubicBezTo>
                    <a:cubicBezTo>
                      <a:pt x="241410" y="144654"/>
                      <a:pt x="183308" y="177420"/>
                      <a:pt x="128253" y="215044"/>
                    </a:cubicBezTo>
                    <a:cubicBezTo>
                      <a:pt x="121681" y="219616"/>
                      <a:pt x="-6907" y="312675"/>
                      <a:pt x="904" y="317723"/>
                    </a:cubicBezTo>
                    <a:cubicBezTo>
                      <a:pt x="49672" y="349346"/>
                      <a:pt x="239029" y="425641"/>
                      <a:pt x="455437" y="402877"/>
                    </a:cubicBezTo>
                    <a:cubicBezTo>
                      <a:pt x="630792" y="384398"/>
                      <a:pt x="761951" y="321343"/>
                      <a:pt x="867965" y="270384"/>
                    </a:cubicBezTo>
                    <a:cubicBezTo>
                      <a:pt x="972820" y="220140"/>
                      <a:pt x="1072377" y="159504"/>
                      <a:pt x="1165145" y="89409"/>
                    </a:cubicBezTo>
                    <a:cubicBezTo>
                      <a:pt x="1111087" y="108954"/>
                      <a:pt x="1054749" y="121508"/>
                      <a:pt x="997505" y="126747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: Form 34">
                <a:extLst>
                  <a:ext uri="{FF2B5EF4-FFF2-40B4-BE49-F238E27FC236}">
                    <a16:creationId xmlns:a16="http://schemas.microsoft.com/office/drawing/2014/main" id="{6E4F62B7-0E15-455E-8B33-A2DCDAC15CDB}"/>
                  </a:ext>
                </a:extLst>
              </p:cNvPr>
              <p:cNvSpPr/>
              <p:nvPr/>
            </p:nvSpPr>
            <p:spPr>
              <a:xfrm>
                <a:off x="6721983" y="1923805"/>
                <a:ext cx="601408" cy="2084781"/>
              </a:xfrm>
              <a:custGeom>
                <a:avLst/>
                <a:gdLst>
                  <a:gd name="connsiteX0" fmla="*/ 311172 w 601408"/>
                  <a:gd name="connsiteY0" fmla="*/ 31466 h 2084781"/>
                  <a:gd name="connsiteX1" fmla="*/ 109814 w 601408"/>
                  <a:gd name="connsiteY1" fmla="*/ 80806 h 2084781"/>
                  <a:gd name="connsiteX2" fmla="*/ 28947 w 601408"/>
                  <a:gd name="connsiteY2" fmla="*/ 122239 h 2084781"/>
                  <a:gd name="connsiteX3" fmla="*/ 4182 w 601408"/>
                  <a:gd name="connsiteY3" fmla="*/ 1828357 h 2084781"/>
                  <a:gd name="connsiteX4" fmla="*/ 562 w 601408"/>
                  <a:gd name="connsiteY4" fmla="*/ 2073531 h 2084781"/>
                  <a:gd name="connsiteX5" fmla="*/ 291456 w 601408"/>
                  <a:gd name="connsiteY5" fmla="*/ 2053814 h 2084781"/>
                  <a:gd name="connsiteX6" fmla="*/ 492814 w 601408"/>
                  <a:gd name="connsiteY6" fmla="*/ 2004475 h 2084781"/>
                  <a:gd name="connsiteX7" fmla="*/ 573681 w 601408"/>
                  <a:gd name="connsiteY7" fmla="*/ 1963041 h 2084781"/>
                  <a:gd name="connsiteX8" fmla="*/ 598446 w 601408"/>
                  <a:gd name="connsiteY8" fmla="*/ 257018 h 2084781"/>
                  <a:gd name="connsiteX9" fmla="*/ 601971 w 601408"/>
                  <a:gd name="connsiteY9" fmla="*/ 11940 h 2084781"/>
                  <a:gd name="connsiteX10" fmla="*/ 311172 w 601408"/>
                  <a:gd name="connsiteY10" fmla="*/ 31466 h 2084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01408" h="2084781">
                    <a:moveTo>
                      <a:pt x="311172" y="31466"/>
                    </a:moveTo>
                    <a:cubicBezTo>
                      <a:pt x="243092" y="43715"/>
                      <a:pt x="175841" y="60193"/>
                      <a:pt x="109814" y="80806"/>
                    </a:cubicBezTo>
                    <a:cubicBezTo>
                      <a:pt x="96098" y="85473"/>
                      <a:pt x="29232" y="99856"/>
                      <a:pt x="28947" y="122239"/>
                    </a:cubicBezTo>
                    <a:lnTo>
                      <a:pt x="4182" y="1828357"/>
                    </a:lnTo>
                    <a:lnTo>
                      <a:pt x="562" y="2073531"/>
                    </a:lnTo>
                    <a:cubicBezTo>
                      <a:pt x="562" y="2106868"/>
                      <a:pt x="268786" y="2058291"/>
                      <a:pt x="291456" y="2053814"/>
                    </a:cubicBezTo>
                    <a:cubicBezTo>
                      <a:pt x="359516" y="2041479"/>
                      <a:pt x="426761" y="2025002"/>
                      <a:pt x="492814" y="2004475"/>
                    </a:cubicBezTo>
                    <a:cubicBezTo>
                      <a:pt x="506530" y="1999998"/>
                      <a:pt x="573396" y="1985425"/>
                      <a:pt x="573681" y="1963041"/>
                    </a:cubicBezTo>
                    <a:lnTo>
                      <a:pt x="598446" y="257018"/>
                    </a:lnTo>
                    <a:lnTo>
                      <a:pt x="601971" y="11940"/>
                    </a:lnTo>
                    <a:cubicBezTo>
                      <a:pt x="601971" y="-21398"/>
                      <a:pt x="333651" y="27465"/>
                      <a:pt x="311172" y="31466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6" name="Freihandform: Form 35">
                <a:extLst>
                  <a:ext uri="{FF2B5EF4-FFF2-40B4-BE49-F238E27FC236}">
                    <a16:creationId xmlns:a16="http://schemas.microsoft.com/office/drawing/2014/main" id="{18E1D1FC-E0B0-4C31-90FA-D8A2F2996825}"/>
                  </a:ext>
                </a:extLst>
              </p:cNvPr>
              <p:cNvSpPr/>
              <p:nvPr/>
            </p:nvSpPr>
            <p:spPr>
              <a:xfrm>
                <a:off x="2561518" y="2310095"/>
                <a:ext cx="1217041" cy="1960519"/>
              </a:xfrm>
              <a:custGeom>
                <a:avLst/>
                <a:gdLst>
                  <a:gd name="connsiteX0" fmla="*/ 1216182 w 1217041"/>
                  <a:gd name="connsiteY0" fmla="*/ 1134981 h 1960519"/>
                  <a:gd name="connsiteX1" fmla="*/ 1184750 w 1217041"/>
                  <a:gd name="connsiteY1" fmla="*/ 1051066 h 1960519"/>
                  <a:gd name="connsiteX2" fmla="*/ 890332 w 1217041"/>
                  <a:gd name="connsiteY2" fmla="*/ 803416 h 1960519"/>
                  <a:gd name="connsiteX3" fmla="*/ 664780 w 1217041"/>
                  <a:gd name="connsiteY3" fmla="*/ 785319 h 1960519"/>
                  <a:gd name="connsiteX4" fmla="*/ 369505 w 1217041"/>
                  <a:gd name="connsiteY4" fmla="*/ 838563 h 1960519"/>
                  <a:gd name="connsiteX5" fmla="*/ 382840 w 1217041"/>
                  <a:gd name="connsiteY5" fmla="*/ 810846 h 1960519"/>
                  <a:gd name="connsiteX6" fmla="*/ 627442 w 1217041"/>
                  <a:gd name="connsiteY6" fmla="*/ 452610 h 1960519"/>
                  <a:gd name="connsiteX7" fmla="*/ 869472 w 1217041"/>
                  <a:gd name="connsiteY7" fmla="*/ 270683 h 1960519"/>
                  <a:gd name="connsiteX8" fmla="*/ 831372 w 1217041"/>
                  <a:gd name="connsiteY8" fmla="*/ 220296 h 1960519"/>
                  <a:gd name="connsiteX9" fmla="*/ 720692 w 1217041"/>
                  <a:gd name="connsiteY9" fmla="*/ 119521 h 1960519"/>
                  <a:gd name="connsiteX10" fmla="*/ 554861 w 1217041"/>
                  <a:gd name="connsiteY10" fmla="*/ 363 h 1960519"/>
                  <a:gd name="connsiteX11" fmla="*/ 514190 w 1217041"/>
                  <a:gd name="connsiteY11" fmla="*/ 9888 h 1960519"/>
                  <a:gd name="connsiteX12" fmla="*/ 249109 w 1217041"/>
                  <a:gd name="connsiteY12" fmla="*/ 247347 h 1960519"/>
                  <a:gd name="connsiteX13" fmla="*/ 7460 w 1217041"/>
                  <a:gd name="connsiteY13" fmla="*/ 680067 h 1960519"/>
                  <a:gd name="connsiteX14" fmla="*/ 22700 w 1217041"/>
                  <a:gd name="connsiteY14" fmla="*/ 820371 h 1960519"/>
                  <a:gd name="connsiteX15" fmla="*/ 181481 w 1217041"/>
                  <a:gd name="connsiteY15" fmla="*/ 975628 h 1960519"/>
                  <a:gd name="connsiteX16" fmla="*/ 351789 w 1217041"/>
                  <a:gd name="connsiteY16" fmla="*/ 1099453 h 1960519"/>
                  <a:gd name="connsiteX17" fmla="*/ 736884 w 1217041"/>
                  <a:gd name="connsiteY17" fmla="*/ 1102311 h 1960519"/>
                  <a:gd name="connsiteX18" fmla="*/ 859661 w 1217041"/>
                  <a:gd name="connsiteY18" fmla="*/ 1078974 h 1960519"/>
                  <a:gd name="connsiteX19" fmla="*/ 783271 w 1217041"/>
                  <a:gd name="connsiteY19" fmla="*/ 1289001 h 1960519"/>
                  <a:gd name="connsiteX20" fmla="*/ 434275 w 1217041"/>
                  <a:gd name="connsiteY20" fmla="*/ 1689908 h 1960519"/>
                  <a:gd name="connsiteX21" fmla="*/ 582865 w 1217041"/>
                  <a:gd name="connsiteY21" fmla="*/ 1841070 h 1960519"/>
                  <a:gd name="connsiteX22" fmla="*/ 701165 w 1217041"/>
                  <a:gd name="connsiteY22" fmla="*/ 1931938 h 1960519"/>
                  <a:gd name="connsiteX23" fmla="*/ 758315 w 1217041"/>
                  <a:gd name="connsiteY23" fmla="*/ 1960513 h 1960519"/>
                  <a:gd name="connsiteX24" fmla="*/ 1156841 w 1217041"/>
                  <a:gd name="connsiteY24" fmla="*/ 1436638 h 1960519"/>
                  <a:gd name="connsiteX25" fmla="*/ 1216182 w 1217041"/>
                  <a:gd name="connsiteY25" fmla="*/ 1134981 h 1960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217041" h="1960519">
                    <a:moveTo>
                      <a:pt x="1216182" y="1134981"/>
                    </a:moveTo>
                    <a:cubicBezTo>
                      <a:pt x="1214458" y="1104473"/>
                      <a:pt x="1203495" y="1075202"/>
                      <a:pt x="1184750" y="1051066"/>
                    </a:cubicBezTo>
                    <a:cubicBezTo>
                      <a:pt x="1111217" y="954387"/>
                      <a:pt x="996059" y="862852"/>
                      <a:pt x="890332" y="803416"/>
                    </a:cubicBezTo>
                    <a:cubicBezTo>
                      <a:pt x="820514" y="764078"/>
                      <a:pt x="741456" y="774841"/>
                      <a:pt x="664780" y="785319"/>
                    </a:cubicBezTo>
                    <a:cubicBezTo>
                      <a:pt x="565815" y="800463"/>
                      <a:pt x="468279" y="822180"/>
                      <a:pt x="369505" y="838563"/>
                    </a:cubicBezTo>
                    <a:cubicBezTo>
                      <a:pt x="373696" y="829038"/>
                      <a:pt x="378078" y="819990"/>
                      <a:pt x="382840" y="810846"/>
                    </a:cubicBezTo>
                    <a:cubicBezTo>
                      <a:pt x="447400" y="680686"/>
                      <a:pt x="529725" y="560128"/>
                      <a:pt x="627442" y="452610"/>
                    </a:cubicBezTo>
                    <a:cubicBezTo>
                      <a:pt x="686211" y="386793"/>
                      <a:pt x="773841" y="280494"/>
                      <a:pt x="869472" y="270683"/>
                    </a:cubicBezTo>
                    <a:cubicBezTo>
                      <a:pt x="877568" y="270683"/>
                      <a:pt x="822990" y="210580"/>
                      <a:pt x="831372" y="220296"/>
                    </a:cubicBezTo>
                    <a:cubicBezTo>
                      <a:pt x="831848" y="220867"/>
                      <a:pt x="766412" y="158859"/>
                      <a:pt x="720692" y="119521"/>
                    </a:cubicBezTo>
                    <a:cubicBezTo>
                      <a:pt x="668990" y="75049"/>
                      <a:pt x="613497" y="35177"/>
                      <a:pt x="554861" y="363"/>
                    </a:cubicBezTo>
                    <a:cubicBezTo>
                      <a:pt x="541117" y="2678"/>
                      <a:pt x="527534" y="5859"/>
                      <a:pt x="514190" y="9888"/>
                    </a:cubicBezTo>
                    <a:cubicBezTo>
                      <a:pt x="402938" y="42368"/>
                      <a:pt x="338929" y="123331"/>
                      <a:pt x="249109" y="247347"/>
                    </a:cubicBezTo>
                    <a:cubicBezTo>
                      <a:pt x="37464" y="539288"/>
                      <a:pt x="22033" y="612440"/>
                      <a:pt x="7460" y="680067"/>
                    </a:cubicBezTo>
                    <a:cubicBezTo>
                      <a:pt x="-3018" y="728835"/>
                      <a:pt x="-4161" y="777222"/>
                      <a:pt x="22700" y="820371"/>
                    </a:cubicBezTo>
                    <a:cubicBezTo>
                      <a:pt x="59657" y="879711"/>
                      <a:pt x="128999" y="931718"/>
                      <a:pt x="181481" y="975628"/>
                    </a:cubicBezTo>
                    <a:cubicBezTo>
                      <a:pt x="233841" y="1022643"/>
                      <a:pt x="290914" y="1064144"/>
                      <a:pt x="351789" y="1099453"/>
                    </a:cubicBezTo>
                    <a:cubicBezTo>
                      <a:pt x="465422" y="1160127"/>
                      <a:pt x="617155" y="1124028"/>
                      <a:pt x="736884" y="1102311"/>
                    </a:cubicBezTo>
                    <a:cubicBezTo>
                      <a:pt x="778032" y="1094976"/>
                      <a:pt x="818894" y="1086785"/>
                      <a:pt x="859661" y="1078974"/>
                    </a:cubicBezTo>
                    <a:cubicBezTo>
                      <a:pt x="840002" y="1150955"/>
                      <a:pt x="814446" y="1221202"/>
                      <a:pt x="783271" y="1289001"/>
                    </a:cubicBezTo>
                    <a:cubicBezTo>
                      <a:pt x="717548" y="1434543"/>
                      <a:pt x="608773" y="1653237"/>
                      <a:pt x="434275" y="1689908"/>
                    </a:cubicBezTo>
                    <a:cubicBezTo>
                      <a:pt x="432370" y="1689908"/>
                      <a:pt x="569340" y="1829640"/>
                      <a:pt x="582865" y="1841070"/>
                    </a:cubicBezTo>
                    <a:cubicBezTo>
                      <a:pt x="620546" y="1873571"/>
                      <a:pt x="660046" y="1903909"/>
                      <a:pt x="701165" y="1931938"/>
                    </a:cubicBezTo>
                    <a:cubicBezTo>
                      <a:pt x="715358" y="1941463"/>
                      <a:pt x="740504" y="1964037"/>
                      <a:pt x="758315" y="1960513"/>
                    </a:cubicBezTo>
                    <a:cubicBezTo>
                      <a:pt x="969961" y="1916222"/>
                      <a:pt x="1093691" y="1615137"/>
                      <a:pt x="1156841" y="1436638"/>
                    </a:cubicBezTo>
                    <a:cubicBezTo>
                      <a:pt x="1190179" y="1343674"/>
                      <a:pt x="1225136" y="1234994"/>
                      <a:pt x="1216182" y="1134981"/>
                    </a:cubicBezTo>
                    <a:close/>
                  </a:path>
                </a:pathLst>
              </a:custGeom>
              <a:solidFill>
                <a:srgbClr val="FFFFFF">
                  <a:alpha val="91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: Form 36">
                <a:extLst>
                  <a:ext uri="{FF2B5EF4-FFF2-40B4-BE49-F238E27FC236}">
                    <a16:creationId xmlns:a16="http://schemas.microsoft.com/office/drawing/2014/main" id="{1F67F087-A075-42E3-8F49-A2D04DA38D0D}"/>
                  </a:ext>
                </a:extLst>
              </p:cNvPr>
              <p:cNvSpPr/>
              <p:nvPr/>
            </p:nvSpPr>
            <p:spPr>
              <a:xfrm>
                <a:off x="3068764" y="2306622"/>
                <a:ext cx="619860" cy="570686"/>
              </a:xfrm>
              <a:custGeom>
                <a:avLst/>
                <a:gdLst>
                  <a:gd name="connsiteX0" fmla="*/ 547583 w 619860"/>
                  <a:gd name="connsiteY0" fmla="*/ 198242 h 570686"/>
                  <a:gd name="connsiteX1" fmla="*/ 422901 w 619860"/>
                  <a:gd name="connsiteY1" fmla="*/ 73274 h 570686"/>
                  <a:gd name="connsiteX2" fmla="*/ 189729 w 619860"/>
                  <a:gd name="connsiteY2" fmla="*/ 10790 h 570686"/>
                  <a:gd name="connsiteX3" fmla="*/ 33995 w 619860"/>
                  <a:gd name="connsiteY3" fmla="*/ 6408 h 570686"/>
                  <a:gd name="connsiteX4" fmla="*/ 562 w 619860"/>
                  <a:gd name="connsiteY4" fmla="*/ 15933 h 570686"/>
                  <a:gd name="connsiteX5" fmla="*/ 19612 w 619860"/>
                  <a:gd name="connsiteY5" fmla="*/ 14028 h 570686"/>
                  <a:gd name="connsiteX6" fmla="*/ 231258 w 619860"/>
                  <a:gd name="connsiteY6" fmla="*/ 334926 h 570686"/>
                  <a:gd name="connsiteX7" fmla="*/ 193158 w 619860"/>
                  <a:gd name="connsiteY7" fmla="*/ 497898 h 570686"/>
                  <a:gd name="connsiteX8" fmla="*/ 397945 w 619860"/>
                  <a:gd name="connsiteY8" fmla="*/ 555048 h 570686"/>
                  <a:gd name="connsiteX9" fmla="*/ 608733 w 619860"/>
                  <a:gd name="connsiteY9" fmla="*/ 571050 h 570686"/>
                  <a:gd name="connsiteX10" fmla="*/ 547583 w 619860"/>
                  <a:gd name="connsiteY10" fmla="*/ 198242 h 570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19860" h="570686">
                    <a:moveTo>
                      <a:pt x="547583" y="198242"/>
                    </a:moveTo>
                    <a:cubicBezTo>
                      <a:pt x="516065" y="147655"/>
                      <a:pt x="473421" y="104916"/>
                      <a:pt x="422901" y="73274"/>
                    </a:cubicBezTo>
                    <a:cubicBezTo>
                      <a:pt x="388134" y="51938"/>
                      <a:pt x="322031" y="38222"/>
                      <a:pt x="189729" y="10790"/>
                    </a:cubicBezTo>
                    <a:cubicBezTo>
                      <a:pt x="176489" y="8027"/>
                      <a:pt x="96289" y="-8260"/>
                      <a:pt x="33995" y="6408"/>
                    </a:cubicBezTo>
                    <a:cubicBezTo>
                      <a:pt x="22651" y="8818"/>
                      <a:pt x="11478" y="11999"/>
                      <a:pt x="562" y="15933"/>
                    </a:cubicBezTo>
                    <a:cubicBezTo>
                      <a:pt x="6954" y="15867"/>
                      <a:pt x="13335" y="15228"/>
                      <a:pt x="19612" y="14028"/>
                    </a:cubicBezTo>
                    <a:cubicBezTo>
                      <a:pt x="69238" y="7837"/>
                      <a:pt x="228019" y="157570"/>
                      <a:pt x="231258" y="334926"/>
                    </a:cubicBezTo>
                    <a:cubicBezTo>
                      <a:pt x="232029" y="391542"/>
                      <a:pt x="218951" y="447492"/>
                      <a:pt x="193158" y="497898"/>
                    </a:cubicBezTo>
                    <a:cubicBezTo>
                      <a:pt x="180680" y="522949"/>
                      <a:pt x="236878" y="537808"/>
                      <a:pt x="397945" y="555048"/>
                    </a:cubicBezTo>
                    <a:cubicBezTo>
                      <a:pt x="486051" y="564573"/>
                      <a:pt x="558918" y="568860"/>
                      <a:pt x="608733" y="571050"/>
                    </a:cubicBezTo>
                    <a:cubicBezTo>
                      <a:pt x="618925" y="522473"/>
                      <a:pt x="647500" y="351023"/>
                      <a:pt x="547583" y="198242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8" name="Freihandform: Form 37">
                <a:extLst>
                  <a:ext uri="{FF2B5EF4-FFF2-40B4-BE49-F238E27FC236}">
                    <a16:creationId xmlns:a16="http://schemas.microsoft.com/office/drawing/2014/main" id="{C6CA2308-E69D-4668-B97F-1957C22594BD}"/>
                  </a:ext>
                </a:extLst>
              </p:cNvPr>
              <p:cNvSpPr/>
              <p:nvPr/>
            </p:nvSpPr>
            <p:spPr>
              <a:xfrm>
                <a:off x="2666237" y="3531662"/>
                <a:ext cx="662312" cy="739317"/>
              </a:xfrm>
              <a:custGeom>
                <a:avLst/>
                <a:gdLst>
                  <a:gd name="connsiteX0" fmla="*/ 640452 w 662312"/>
                  <a:gd name="connsiteY0" fmla="*/ 715133 h 739317"/>
                  <a:gd name="connsiteX1" fmla="*/ 539868 w 662312"/>
                  <a:gd name="connsiteY1" fmla="*/ 668461 h 739317"/>
                  <a:gd name="connsiteX2" fmla="*/ 479861 w 662312"/>
                  <a:gd name="connsiteY2" fmla="*/ 589594 h 739317"/>
                  <a:gd name="connsiteX3" fmla="*/ 426330 w 662312"/>
                  <a:gd name="connsiteY3" fmla="*/ 401856 h 739317"/>
                  <a:gd name="connsiteX4" fmla="*/ 398422 w 662312"/>
                  <a:gd name="connsiteY4" fmla="*/ 145634 h 739317"/>
                  <a:gd name="connsiteX5" fmla="*/ 206684 w 662312"/>
                  <a:gd name="connsiteY5" fmla="*/ 53908 h 739317"/>
                  <a:gd name="connsiteX6" fmla="*/ 562 w 662312"/>
                  <a:gd name="connsiteY6" fmla="*/ 1616 h 739317"/>
                  <a:gd name="connsiteX7" fmla="*/ 61141 w 662312"/>
                  <a:gd name="connsiteY7" fmla="*/ 391283 h 739317"/>
                  <a:gd name="connsiteX8" fmla="*/ 183728 w 662312"/>
                  <a:gd name="connsiteY8" fmla="*/ 582260 h 739317"/>
                  <a:gd name="connsiteX9" fmla="*/ 448428 w 662312"/>
                  <a:gd name="connsiteY9" fmla="*/ 696560 h 739317"/>
                  <a:gd name="connsiteX10" fmla="*/ 654739 w 662312"/>
                  <a:gd name="connsiteY10" fmla="*/ 738565 h 739317"/>
                  <a:gd name="connsiteX11" fmla="*/ 640452 w 662312"/>
                  <a:gd name="connsiteY11" fmla="*/ 715133 h 7393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62312" h="739317">
                    <a:moveTo>
                      <a:pt x="640452" y="715133"/>
                    </a:moveTo>
                    <a:cubicBezTo>
                      <a:pt x="619211" y="696083"/>
                      <a:pt x="571681" y="679891"/>
                      <a:pt x="539868" y="668461"/>
                    </a:cubicBezTo>
                    <a:cubicBezTo>
                      <a:pt x="516798" y="644653"/>
                      <a:pt x="496653" y="618177"/>
                      <a:pt x="479861" y="589594"/>
                    </a:cubicBezTo>
                    <a:cubicBezTo>
                      <a:pt x="451286" y="540254"/>
                      <a:pt x="440808" y="477961"/>
                      <a:pt x="426330" y="401856"/>
                    </a:cubicBezTo>
                    <a:cubicBezTo>
                      <a:pt x="410137" y="317340"/>
                      <a:pt x="400803" y="231654"/>
                      <a:pt x="398422" y="145634"/>
                    </a:cubicBezTo>
                    <a:cubicBezTo>
                      <a:pt x="397564" y="110010"/>
                      <a:pt x="234401" y="63814"/>
                      <a:pt x="206684" y="53908"/>
                    </a:cubicBezTo>
                    <a:cubicBezTo>
                      <a:pt x="192301" y="48669"/>
                      <a:pt x="276" y="-8767"/>
                      <a:pt x="562" y="1616"/>
                    </a:cubicBezTo>
                    <a:cubicBezTo>
                      <a:pt x="1839" y="133746"/>
                      <a:pt x="22241" y="265000"/>
                      <a:pt x="61141" y="391283"/>
                    </a:cubicBezTo>
                    <a:cubicBezTo>
                      <a:pt x="84954" y="463864"/>
                      <a:pt x="119244" y="537587"/>
                      <a:pt x="183728" y="582260"/>
                    </a:cubicBezTo>
                    <a:cubicBezTo>
                      <a:pt x="261262" y="636076"/>
                      <a:pt x="359940" y="666270"/>
                      <a:pt x="448428" y="696560"/>
                    </a:cubicBezTo>
                    <a:cubicBezTo>
                      <a:pt x="512150" y="717800"/>
                      <a:pt x="585778" y="745613"/>
                      <a:pt x="654739" y="738565"/>
                    </a:cubicBezTo>
                    <a:cubicBezTo>
                      <a:pt x="678552" y="735326"/>
                      <a:pt x="642738" y="717515"/>
                      <a:pt x="640452" y="715133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: Form 38">
                <a:extLst>
                  <a:ext uri="{FF2B5EF4-FFF2-40B4-BE49-F238E27FC236}">
                    <a16:creationId xmlns:a16="http://schemas.microsoft.com/office/drawing/2014/main" id="{71360AC2-1644-4884-B8DC-B20B697ED0C6}"/>
                  </a:ext>
                </a:extLst>
              </p:cNvPr>
              <p:cNvSpPr/>
              <p:nvPr/>
            </p:nvSpPr>
            <p:spPr>
              <a:xfrm>
                <a:off x="4528851" y="1584194"/>
                <a:ext cx="1158563" cy="609331"/>
              </a:xfrm>
              <a:custGeom>
                <a:avLst/>
                <a:gdLst>
                  <a:gd name="connsiteX0" fmla="*/ 580445 w 1158563"/>
                  <a:gd name="connsiteY0" fmla="*/ 364 h 609331"/>
                  <a:gd name="connsiteX1" fmla="*/ 537201 w 1158563"/>
                  <a:gd name="connsiteY1" fmla="*/ 2364 h 609331"/>
                  <a:gd name="connsiteX2" fmla="*/ 7802 w 1158563"/>
                  <a:gd name="connsiteY2" fmla="*/ 129237 h 609331"/>
                  <a:gd name="connsiteX3" fmla="*/ 658 w 1158563"/>
                  <a:gd name="connsiteY3" fmla="*/ 135333 h 609331"/>
                  <a:gd name="connsiteX4" fmla="*/ 5039 w 1158563"/>
                  <a:gd name="connsiteY4" fmla="*/ 144858 h 609331"/>
                  <a:gd name="connsiteX5" fmla="*/ 30757 w 1158563"/>
                  <a:gd name="connsiteY5" fmla="*/ 150192 h 609331"/>
                  <a:gd name="connsiteX6" fmla="*/ 519294 w 1158563"/>
                  <a:gd name="connsiteY6" fmla="*/ 596438 h 609331"/>
                  <a:gd name="connsiteX7" fmla="*/ 843144 w 1158563"/>
                  <a:gd name="connsiteY7" fmla="*/ 559101 h 609331"/>
                  <a:gd name="connsiteX8" fmla="*/ 1153278 w 1158563"/>
                  <a:gd name="connsiteY8" fmla="*/ 458326 h 609331"/>
                  <a:gd name="connsiteX9" fmla="*/ 580445 w 1158563"/>
                  <a:gd name="connsiteY9" fmla="*/ 364 h 60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58563" h="609331">
                    <a:moveTo>
                      <a:pt x="580445" y="364"/>
                    </a:moveTo>
                    <a:cubicBezTo>
                      <a:pt x="575111" y="364"/>
                      <a:pt x="562442" y="1031"/>
                      <a:pt x="537201" y="2364"/>
                    </a:cubicBezTo>
                    <a:cubicBezTo>
                      <a:pt x="537201" y="2364"/>
                      <a:pt x="303172" y="14556"/>
                      <a:pt x="7802" y="129237"/>
                    </a:cubicBezTo>
                    <a:cubicBezTo>
                      <a:pt x="4754" y="130476"/>
                      <a:pt x="1420" y="132285"/>
                      <a:pt x="658" y="135333"/>
                    </a:cubicBezTo>
                    <a:cubicBezTo>
                      <a:pt x="-104" y="138381"/>
                      <a:pt x="3896" y="143525"/>
                      <a:pt x="5039" y="144858"/>
                    </a:cubicBezTo>
                    <a:cubicBezTo>
                      <a:pt x="12345" y="150478"/>
                      <a:pt x="21822" y="152450"/>
                      <a:pt x="30757" y="150192"/>
                    </a:cubicBezTo>
                    <a:cubicBezTo>
                      <a:pt x="267263" y="146668"/>
                      <a:pt x="434522" y="411273"/>
                      <a:pt x="519294" y="596438"/>
                    </a:cubicBezTo>
                    <a:cubicBezTo>
                      <a:pt x="538344" y="638730"/>
                      <a:pt x="806473" y="567006"/>
                      <a:pt x="843144" y="559101"/>
                    </a:cubicBezTo>
                    <a:cubicBezTo>
                      <a:pt x="1036311" y="517762"/>
                      <a:pt x="1134419" y="504808"/>
                      <a:pt x="1153278" y="458326"/>
                    </a:cubicBezTo>
                    <a:cubicBezTo>
                      <a:pt x="1205285" y="330215"/>
                      <a:pt x="901913" y="-207"/>
                      <a:pt x="580445" y="364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: Form 39">
                <a:extLst>
                  <a:ext uri="{FF2B5EF4-FFF2-40B4-BE49-F238E27FC236}">
                    <a16:creationId xmlns:a16="http://schemas.microsoft.com/office/drawing/2014/main" id="{387A9FE1-4C7D-4A00-A048-5431C395EB10}"/>
                  </a:ext>
                </a:extLst>
              </p:cNvPr>
              <p:cNvSpPr/>
              <p:nvPr/>
            </p:nvSpPr>
            <p:spPr>
              <a:xfrm>
                <a:off x="4545959" y="3342695"/>
                <a:ext cx="1120694" cy="635351"/>
              </a:xfrm>
              <a:custGeom>
                <a:avLst/>
                <a:gdLst>
                  <a:gd name="connsiteX0" fmla="*/ 1021679 w 1120694"/>
                  <a:gd name="connsiteY0" fmla="*/ 4083 h 635351"/>
                  <a:gd name="connsiteX1" fmla="*/ 797175 w 1120694"/>
                  <a:gd name="connsiteY1" fmla="*/ 43326 h 635351"/>
                  <a:gd name="connsiteX2" fmla="*/ 505139 w 1120694"/>
                  <a:gd name="connsiteY2" fmla="*/ 134290 h 635351"/>
                  <a:gd name="connsiteX3" fmla="*/ 493804 w 1120694"/>
                  <a:gd name="connsiteY3" fmla="*/ 140386 h 635351"/>
                  <a:gd name="connsiteX4" fmla="*/ 484279 w 1120694"/>
                  <a:gd name="connsiteY4" fmla="*/ 151816 h 635351"/>
                  <a:gd name="connsiteX5" fmla="*/ 339499 w 1120694"/>
                  <a:gd name="connsiteY5" fmla="*/ 423278 h 635351"/>
                  <a:gd name="connsiteX6" fmla="*/ 243201 w 1120694"/>
                  <a:gd name="connsiteY6" fmla="*/ 522434 h 635351"/>
                  <a:gd name="connsiteX7" fmla="*/ 193576 w 1120694"/>
                  <a:gd name="connsiteY7" fmla="*/ 557867 h 635351"/>
                  <a:gd name="connsiteX8" fmla="*/ 126901 w 1120694"/>
                  <a:gd name="connsiteY8" fmla="*/ 585394 h 635351"/>
                  <a:gd name="connsiteX9" fmla="*/ 116519 w 1120694"/>
                  <a:gd name="connsiteY9" fmla="*/ 587585 h 635351"/>
                  <a:gd name="connsiteX10" fmla="*/ 600 w 1120694"/>
                  <a:gd name="connsiteY10" fmla="*/ 631400 h 635351"/>
                  <a:gd name="connsiteX11" fmla="*/ 40128 w 1120694"/>
                  <a:gd name="connsiteY11" fmla="*/ 635305 h 635351"/>
                  <a:gd name="connsiteX12" fmla="*/ 569718 w 1120694"/>
                  <a:gd name="connsiteY12" fmla="*/ 536435 h 635351"/>
                  <a:gd name="connsiteX13" fmla="*/ 570956 w 1120694"/>
                  <a:gd name="connsiteY13" fmla="*/ 536435 h 635351"/>
                  <a:gd name="connsiteX14" fmla="*/ 841847 w 1120694"/>
                  <a:gd name="connsiteY14" fmla="*/ 418992 h 635351"/>
                  <a:gd name="connsiteX15" fmla="*/ 1121120 w 1120694"/>
                  <a:gd name="connsiteY15" fmla="*/ 6369 h 635351"/>
                  <a:gd name="connsiteX16" fmla="*/ 1021679 w 1120694"/>
                  <a:gd name="connsiteY16" fmla="*/ 4083 h 6353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20694" h="635351">
                    <a:moveTo>
                      <a:pt x="1021679" y="4083"/>
                    </a:moveTo>
                    <a:cubicBezTo>
                      <a:pt x="1008154" y="6179"/>
                      <a:pt x="908903" y="21419"/>
                      <a:pt x="797175" y="43326"/>
                    </a:cubicBezTo>
                    <a:cubicBezTo>
                      <a:pt x="797175" y="43326"/>
                      <a:pt x="727071" y="57042"/>
                      <a:pt x="505139" y="134290"/>
                    </a:cubicBezTo>
                    <a:cubicBezTo>
                      <a:pt x="501043" y="135662"/>
                      <a:pt x="497214" y="137728"/>
                      <a:pt x="493804" y="140386"/>
                    </a:cubicBezTo>
                    <a:cubicBezTo>
                      <a:pt x="489803" y="143424"/>
                      <a:pt x="486546" y="147330"/>
                      <a:pt x="484279" y="151816"/>
                    </a:cubicBezTo>
                    <a:cubicBezTo>
                      <a:pt x="449494" y="248866"/>
                      <a:pt x="400716" y="340325"/>
                      <a:pt x="339499" y="423278"/>
                    </a:cubicBezTo>
                    <a:cubicBezTo>
                      <a:pt x="311553" y="460126"/>
                      <a:pt x="279215" y="493424"/>
                      <a:pt x="243201" y="522434"/>
                    </a:cubicBezTo>
                    <a:cubicBezTo>
                      <a:pt x="227390" y="535233"/>
                      <a:pt x="210816" y="547066"/>
                      <a:pt x="193576" y="557867"/>
                    </a:cubicBezTo>
                    <a:cubicBezTo>
                      <a:pt x="173040" y="570685"/>
                      <a:pt x="150504" y="579989"/>
                      <a:pt x="126901" y="585394"/>
                    </a:cubicBezTo>
                    <a:lnTo>
                      <a:pt x="116519" y="587585"/>
                    </a:lnTo>
                    <a:cubicBezTo>
                      <a:pt x="69942" y="597110"/>
                      <a:pt x="-1306" y="622065"/>
                      <a:pt x="600" y="631400"/>
                    </a:cubicBezTo>
                    <a:cubicBezTo>
                      <a:pt x="1457" y="635781"/>
                      <a:pt x="18221" y="636257"/>
                      <a:pt x="40128" y="635305"/>
                    </a:cubicBezTo>
                    <a:cubicBezTo>
                      <a:pt x="220398" y="627158"/>
                      <a:pt x="398649" y="593881"/>
                      <a:pt x="569718" y="536435"/>
                    </a:cubicBezTo>
                    <a:lnTo>
                      <a:pt x="570956" y="536435"/>
                    </a:lnTo>
                    <a:cubicBezTo>
                      <a:pt x="665635" y="509194"/>
                      <a:pt x="761456" y="477857"/>
                      <a:pt x="841847" y="418992"/>
                    </a:cubicBezTo>
                    <a:cubicBezTo>
                      <a:pt x="978245" y="318218"/>
                      <a:pt x="1063399" y="161817"/>
                      <a:pt x="1121120" y="6369"/>
                    </a:cubicBezTo>
                    <a:cubicBezTo>
                      <a:pt x="1125502" y="-5823"/>
                      <a:pt x="1022537" y="4369"/>
                      <a:pt x="1021679" y="4083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: Form 40">
                <a:extLst>
                  <a:ext uri="{FF2B5EF4-FFF2-40B4-BE49-F238E27FC236}">
                    <a16:creationId xmlns:a16="http://schemas.microsoft.com/office/drawing/2014/main" id="{07FAC046-D1AC-4A28-822B-162030B43B5B}"/>
                  </a:ext>
                </a:extLst>
              </p:cNvPr>
              <p:cNvSpPr/>
              <p:nvPr/>
            </p:nvSpPr>
            <p:spPr>
              <a:xfrm>
                <a:off x="3778915" y="1584004"/>
                <a:ext cx="1466286" cy="2412435"/>
              </a:xfrm>
              <a:custGeom>
                <a:avLst/>
                <a:gdLst>
                  <a:gd name="connsiteX0" fmla="*/ 1466778 w 1466286"/>
                  <a:gd name="connsiteY0" fmla="*/ 2229118 h 2412435"/>
                  <a:gd name="connsiteX1" fmla="*/ 1422773 w 1466286"/>
                  <a:gd name="connsiteY1" fmla="*/ 2224737 h 2412435"/>
                  <a:gd name="connsiteX2" fmla="*/ 1379148 w 1466286"/>
                  <a:gd name="connsiteY2" fmla="*/ 2220641 h 2412435"/>
                  <a:gd name="connsiteX3" fmla="*/ 1318188 w 1466286"/>
                  <a:gd name="connsiteY3" fmla="*/ 2203877 h 2412435"/>
                  <a:gd name="connsiteX4" fmla="*/ 1218080 w 1466286"/>
                  <a:gd name="connsiteY4" fmla="*/ 2150061 h 2412435"/>
                  <a:gd name="connsiteX5" fmla="*/ 1026151 w 1466286"/>
                  <a:gd name="connsiteY5" fmla="*/ 1942130 h 2412435"/>
                  <a:gd name="connsiteX6" fmla="*/ 804505 w 1466286"/>
                  <a:gd name="connsiteY6" fmla="*/ 1241566 h 2412435"/>
                  <a:gd name="connsiteX7" fmla="*/ 893659 w 1466286"/>
                  <a:gd name="connsiteY7" fmla="*/ 480709 h 2412435"/>
                  <a:gd name="connsiteX8" fmla="*/ 1041391 w 1466286"/>
                  <a:gd name="connsiteY8" fmla="*/ 207151 h 2412435"/>
                  <a:gd name="connsiteX9" fmla="*/ 1136070 w 1466286"/>
                  <a:gd name="connsiteY9" fmla="*/ 111901 h 2412435"/>
                  <a:gd name="connsiteX10" fmla="*/ 1164645 w 1466286"/>
                  <a:gd name="connsiteY10" fmla="*/ 91517 h 2412435"/>
                  <a:gd name="connsiteX11" fmla="*/ 1194649 w 1466286"/>
                  <a:gd name="connsiteY11" fmla="*/ 83040 h 2412435"/>
                  <a:gd name="connsiteX12" fmla="*/ 1371623 w 1466286"/>
                  <a:gd name="connsiteY12" fmla="*/ 19985 h 2412435"/>
                  <a:gd name="connsiteX13" fmla="*/ 1327903 w 1466286"/>
                  <a:gd name="connsiteY13" fmla="*/ 363 h 2412435"/>
                  <a:gd name="connsiteX14" fmla="*/ 1201888 w 1466286"/>
                  <a:gd name="connsiteY14" fmla="*/ 7031 h 2412435"/>
                  <a:gd name="connsiteX15" fmla="*/ 489418 w 1466286"/>
                  <a:gd name="connsiteY15" fmla="*/ 190387 h 2412435"/>
                  <a:gd name="connsiteX16" fmla="*/ 328350 w 1466286"/>
                  <a:gd name="connsiteY16" fmla="*/ 291162 h 2412435"/>
                  <a:gd name="connsiteX17" fmla="*/ 56697 w 1466286"/>
                  <a:gd name="connsiteY17" fmla="*/ 797987 h 2412435"/>
                  <a:gd name="connsiteX18" fmla="*/ 256722 w 1466286"/>
                  <a:gd name="connsiteY18" fmla="*/ 2148251 h 2412435"/>
                  <a:gd name="connsiteX19" fmla="*/ 739925 w 1466286"/>
                  <a:gd name="connsiteY19" fmla="*/ 2412665 h 2412435"/>
                  <a:gd name="connsiteX20" fmla="*/ 1285232 w 1466286"/>
                  <a:gd name="connsiteY20" fmla="*/ 2309033 h 2412435"/>
                  <a:gd name="connsiteX21" fmla="*/ 1396293 w 1466286"/>
                  <a:gd name="connsiteY21" fmla="*/ 2266837 h 2412435"/>
                  <a:gd name="connsiteX22" fmla="*/ 1466778 w 1466286"/>
                  <a:gd name="connsiteY22" fmla="*/ 2229118 h 24124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1466286" h="2412435">
                    <a:moveTo>
                      <a:pt x="1466778" y="2229118"/>
                    </a:moveTo>
                    <a:cubicBezTo>
                      <a:pt x="1466016" y="2225689"/>
                      <a:pt x="1457824" y="2222546"/>
                      <a:pt x="1422773" y="2224737"/>
                    </a:cubicBezTo>
                    <a:cubicBezTo>
                      <a:pt x="1419153" y="2223689"/>
                      <a:pt x="1384673" y="2221593"/>
                      <a:pt x="1379148" y="2220641"/>
                    </a:cubicBezTo>
                    <a:cubicBezTo>
                      <a:pt x="1358383" y="2216823"/>
                      <a:pt x="1337991" y="2211214"/>
                      <a:pt x="1318188" y="2203877"/>
                    </a:cubicBezTo>
                    <a:cubicBezTo>
                      <a:pt x="1282488" y="2190661"/>
                      <a:pt x="1248798" y="2172549"/>
                      <a:pt x="1218080" y="2150061"/>
                    </a:cubicBezTo>
                    <a:cubicBezTo>
                      <a:pt x="1141499" y="2093539"/>
                      <a:pt x="1076367" y="2022978"/>
                      <a:pt x="1026151" y="1942130"/>
                    </a:cubicBezTo>
                    <a:cubicBezTo>
                      <a:pt x="890992" y="1735152"/>
                      <a:pt x="826126" y="1484930"/>
                      <a:pt x="804505" y="1241566"/>
                    </a:cubicBezTo>
                    <a:cubicBezTo>
                      <a:pt x="781740" y="986868"/>
                      <a:pt x="804505" y="721787"/>
                      <a:pt x="893659" y="480709"/>
                    </a:cubicBezTo>
                    <a:cubicBezTo>
                      <a:pt x="928358" y="382382"/>
                      <a:pt x="978203" y="290085"/>
                      <a:pt x="1041391" y="207151"/>
                    </a:cubicBezTo>
                    <a:cubicBezTo>
                      <a:pt x="1069080" y="171775"/>
                      <a:pt x="1100865" y="139809"/>
                      <a:pt x="1136070" y="111901"/>
                    </a:cubicBezTo>
                    <a:cubicBezTo>
                      <a:pt x="1145595" y="104853"/>
                      <a:pt x="1154644" y="97995"/>
                      <a:pt x="1164645" y="91517"/>
                    </a:cubicBezTo>
                    <a:lnTo>
                      <a:pt x="1194649" y="83040"/>
                    </a:lnTo>
                    <a:cubicBezTo>
                      <a:pt x="1261324" y="63990"/>
                      <a:pt x="1373433" y="41892"/>
                      <a:pt x="1371623" y="19985"/>
                    </a:cubicBezTo>
                    <a:cubicBezTo>
                      <a:pt x="1370861" y="10460"/>
                      <a:pt x="1347811" y="4173"/>
                      <a:pt x="1327903" y="363"/>
                    </a:cubicBezTo>
                    <a:cubicBezTo>
                      <a:pt x="1299328" y="1125"/>
                      <a:pt x="1255514" y="2745"/>
                      <a:pt x="1201888" y="7031"/>
                    </a:cubicBezTo>
                    <a:cubicBezTo>
                      <a:pt x="1034533" y="20271"/>
                      <a:pt x="764881" y="44083"/>
                      <a:pt x="489418" y="190387"/>
                    </a:cubicBezTo>
                    <a:cubicBezTo>
                      <a:pt x="418361" y="228487"/>
                      <a:pt x="378261" y="249442"/>
                      <a:pt x="328350" y="291162"/>
                    </a:cubicBezTo>
                    <a:cubicBezTo>
                      <a:pt x="238720" y="366123"/>
                      <a:pt x="132325" y="500712"/>
                      <a:pt x="56697" y="797987"/>
                    </a:cubicBezTo>
                    <a:cubicBezTo>
                      <a:pt x="-53603" y="1232136"/>
                      <a:pt x="-8645" y="1774585"/>
                      <a:pt x="256722" y="2148251"/>
                    </a:cubicBezTo>
                    <a:cubicBezTo>
                      <a:pt x="375022" y="2313414"/>
                      <a:pt x="533614" y="2417046"/>
                      <a:pt x="739925" y="2412665"/>
                    </a:cubicBezTo>
                    <a:cubicBezTo>
                      <a:pt x="913756" y="2408950"/>
                      <a:pt x="1041582" y="2382280"/>
                      <a:pt x="1285232" y="2309033"/>
                    </a:cubicBezTo>
                    <a:cubicBezTo>
                      <a:pt x="1322998" y="2297016"/>
                      <a:pt x="1360079" y="2282930"/>
                      <a:pt x="1396293" y="2266837"/>
                    </a:cubicBezTo>
                    <a:cubicBezTo>
                      <a:pt x="1459825" y="2240453"/>
                      <a:pt x="1467731" y="2233023"/>
                      <a:pt x="1466778" y="2229118"/>
                    </a:cubicBezTo>
                    <a:close/>
                  </a:path>
                </a:pathLst>
              </a:custGeom>
              <a:solidFill>
                <a:srgbClr val="FFFFFF">
                  <a:alpha val="9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sp>
          <p:nvSpPr>
            <p:cNvPr id="42" name="Freihandform: Form 41">
              <a:extLst>
                <a:ext uri="{FF2B5EF4-FFF2-40B4-BE49-F238E27FC236}">
                  <a16:creationId xmlns:a16="http://schemas.microsoft.com/office/drawing/2014/main" id="{AB4A0DEE-17F8-4D88-8020-B7C08EC1A877}"/>
                </a:ext>
              </a:extLst>
            </p:cNvPr>
            <p:cNvSpPr/>
            <p:nvPr/>
          </p:nvSpPr>
          <p:spPr>
            <a:xfrm>
              <a:off x="4079843" y="4557804"/>
              <a:ext cx="452246" cy="346805"/>
            </a:xfrm>
            <a:custGeom>
              <a:avLst/>
              <a:gdLst>
                <a:gd name="connsiteX0" fmla="*/ 562 w 452246"/>
                <a:gd name="connsiteY0" fmla="*/ 68086 h 346805"/>
                <a:gd name="connsiteX1" fmla="*/ 85811 w 452246"/>
                <a:gd name="connsiteY1" fmla="*/ 55323 h 346805"/>
                <a:gd name="connsiteX2" fmla="*/ 162011 w 452246"/>
                <a:gd name="connsiteY2" fmla="*/ 216200 h 346805"/>
                <a:gd name="connsiteX3" fmla="*/ 192872 w 452246"/>
                <a:gd name="connsiteY3" fmla="*/ 38463 h 346805"/>
                <a:gd name="connsiteX4" fmla="*/ 262309 w 452246"/>
                <a:gd name="connsiteY4" fmla="*/ 28081 h 346805"/>
                <a:gd name="connsiteX5" fmla="*/ 343748 w 452246"/>
                <a:gd name="connsiteY5" fmla="*/ 189054 h 346805"/>
                <a:gd name="connsiteX6" fmla="*/ 369179 w 452246"/>
                <a:gd name="connsiteY6" fmla="*/ 12841 h 346805"/>
                <a:gd name="connsiteX7" fmla="*/ 452809 w 452246"/>
                <a:gd name="connsiteY7" fmla="*/ 363 h 346805"/>
                <a:gd name="connsiteX8" fmla="*/ 399278 w 452246"/>
                <a:gd name="connsiteY8" fmla="*/ 308116 h 346805"/>
                <a:gd name="connsiteX9" fmla="*/ 328984 w 452246"/>
                <a:gd name="connsiteY9" fmla="*/ 318594 h 346805"/>
                <a:gd name="connsiteX10" fmla="*/ 245259 w 452246"/>
                <a:gd name="connsiteY10" fmla="*/ 159717 h 346805"/>
                <a:gd name="connsiteX11" fmla="*/ 212017 w 452246"/>
                <a:gd name="connsiteY11" fmla="*/ 336691 h 346805"/>
                <a:gd name="connsiteX12" fmla="*/ 141722 w 452246"/>
                <a:gd name="connsiteY12" fmla="*/ 347169 h 3468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2246" h="346805">
                  <a:moveTo>
                    <a:pt x="562" y="68086"/>
                  </a:moveTo>
                  <a:lnTo>
                    <a:pt x="85811" y="55323"/>
                  </a:lnTo>
                  <a:lnTo>
                    <a:pt x="162011" y="216200"/>
                  </a:lnTo>
                  <a:lnTo>
                    <a:pt x="192872" y="38463"/>
                  </a:lnTo>
                  <a:lnTo>
                    <a:pt x="262309" y="28081"/>
                  </a:lnTo>
                  <a:lnTo>
                    <a:pt x="343748" y="189054"/>
                  </a:lnTo>
                  <a:lnTo>
                    <a:pt x="369179" y="12841"/>
                  </a:lnTo>
                  <a:lnTo>
                    <a:pt x="452809" y="363"/>
                  </a:lnTo>
                  <a:lnTo>
                    <a:pt x="399278" y="308116"/>
                  </a:lnTo>
                  <a:lnTo>
                    <a:pt x="328984" y="318594"/>
                  </a:lnTo>
                  <a:lnTo>
                    <a:pt x="245259" y="159717"/>
                  </a:lnTo>
                  <a:lnTo>
                    <a:pt x="212017" y="336691"/>
                  </a:lnTo>
                  <a:lnTo>
                    <a:pt x="141722" y="34716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43" name="Freihandform: Form 42">
              <a:extLst>
                <a:ext uri="{FF2B5EF4-FFF2-40B4-BE49-F238E27FC236}">
                  <a16:creationId xmlns:a16="http://schemas.microsoft.com/office/drawing/2014/main" id="{9CA50749-DE4B-48DD-A285-56BA2730B478}"/>
                </a:ext>
              </a:extLst>
            </p:cNvPr>
            <p:cNvSpPr/>
            <p:nvPr/>
          </p:nvSpPr>
          <p:spPr>
            <a:xfrm>
              <a:off x="4553902" y="4529896"/>
              <a:ext cx="268224" cy="315753"/>
            </a:xfrm>
            <a:custGeom>
              <a:avLst/>
              <a:gdLst>
                <a:gd name="connsiteX0" fmla="*/ 562 w 268224"/>
                <a:gd name="connsiteY0" fmla="*/ 12174 h 315753"/>
                <a:gd name="connsiteX1" fmla="*/ 79619 w 268224"/>
                <a:gd name="connsiteY1" fmla="*/ 363 h 315753"/>
                <a:gd name="connsiteX2" fmla="*/ 95812 w 268224"/>
                <a:gd name="connsiteY2" fmla="*/ 109996 h 315753"/>
                <a:gd name="connsiteX3" fmla="*/ 157915 w 268224"/>
                <a:gd name="connsiteY3" fmla="*/ 64181 h 315753"/>
                <a:gd name="connsiteX4" fmla="*/ 246783 w 268224"/>
                <a:gd name="connsiteY4" fmla="*/ 135523 h 315753"/>
                <a:gd name="connsiteX5" fmla="*/ 268786 w 268224"/>
                <a:gd name="connsiteY5" fmla="*/ 282780 h 315753"/>
                <a:gd name="connsiteX6" fmla="*/ 189824 w 268224"/>
                <a:gd name="connsiteY6" fmla="*/ 294591 h 315753"/>
                <a:gd name="connsiteX7" fmla="*/ 171536 w 268224"/>
                <a:gd name="connsiteY7" fmla="*/ 172671 h 315753"/>
                <a:gd name="connsiteX8" fmla="*/ 133912 w 268224"/>
                <a:gd name="connsiteY8" fmla="*/ 139524 h 315753"/>
                <a:gd name="connsiteX9" fmla="*/ 106290 w 268224"/>
                <a:gd name="connsiteY9" fmla="*/ 182386 h 315753"/>
                <a:gd name="connsiteX10" fmla="*/ 124482 w 268224"/>
                <a:gd name="connsiteY10" fmla="*/ 304306 h 315753"/>
                <a:gd name="connsiteX11" fmla="*/ 45425 w 268224"/>
                <a:gd name="connsiteY11" fmla="*/ 316117 h 31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224" h="315753">
                  <a:moveTo>
                    <a:pt x="562" y="12174"/>
                  </a:moveTo>
                  <a:lnTo>
                    <a:pt x="79619" y="363"/>
                  </a:lnTo>
                  <a:lnTo>
                    <a:pt x="95812" y="109996"/>
                  </a:lnTo>
                  <a:cubicBezTo>
                    <a:pt x="107833" y="85536"/>
                    <a:pt x="130997" y="68448"/>
                    <a:pt x="157915" y="64181"/>
                  </a:cubicBezTo>
                  <a:cubicBezTo>
                    <a:pt x="205540" y="57037"/>
                    <a:pt x="239163" y="84374"/>
                    <a:pt x="246783" y="135523"/>
                  </a:cubicBezTo>
                  <a:lnTo>
                    <a:pt x="268786" y="282780"/>
                  </a:lnTo>
                  <a:lnTo>
                    <a:pt x="189824" y="294591"/>
                  </a:lnTo>
                  <a:lnTo>
                    <a:pt x="171536" y="172671"/>
                  </a:lnTo>
                  <a:cubicBezTo>
                    <a:pt x="167631" y="148191"/>
                    <a:pt x="152962" y="136761"/>
                    <a:pt x="133912" y="139524"/>
                  </a:cubicBezTo>
                  <a:cubicBezTo>
                    <a:pt x="114862" y="142286"/>
                    <a:pt x="102575" y="157812"/>
                    <a:pt x="106290" y="182386"/>
                  </a:cubicBezTo>
                  <a:lnTo>
                    <a:pt x="124482" y="304306"/>
                  </a:lnTo>
                  <a:lnTo>
                    <a:pt x="45425" y="31611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44" name="Freihandform: Form 43">
              <a:extLst>
                <a:ext uri="{FF2B5EF4-FFF2-40B4-BE49-F238E27FC236}">
                  <a16:creationId xmlns:a16="http://schemas.microsoft.com/office/drawing/2014/main" id="{CBB1F7B9-1FEE-4303-93F3-9F85D4C261C1}"/>
                </a:ext>
              </a:extLst>
            </p:cNvPr>
            <p:cNvSpPr/>
            <p:nvPr/>
          </p:nvSpPr>
          <p:spPr>
            <a:xfrm>
              <a:off x="4831418" y="4557928"/>
              <a:ext cx="251261" cy="238735"/>
            </a:xfrm>
            <a:custGeom>
              <a:avLst/>
              <a:gdLst>
                <a:gd name="connsiteX0" fmla="*/ 1843 w 251261"/>
                <a:gd name="connsiteY0" fmla="*/ 139115 h 238735"/>
                <a:gd name="connsiteX1" fmla="*/ 1843 w 251261"/>
                <a:gd name="connsiteY1" fmla="*/ 138353 h 238735"/>
                <a:gd name="connsiteX2" fmla="*/ 109094 w 251261"/>
                <a:gd name="connsiteY2" fmla="*/ 1955 h 238735"/>
                <a:gd name="connsiteX3" fmla="*/ 250541 w 251261"/>
                <a:gd name="connsiteY3" fmla="*/ 100348 h 238735"/>
                <a:gd name="connsiteX4" fmla="*/ 250541 w 251261"/>
                <a:gd name="connsiteY4" fmla="*/ 101110 h 238735"/>
                <a:gd name="connsiteX5" fmla="*/ 143384 w 251261"/>
                <a:gd name="connsiteY5" fmla="*/ 237508 h 238735"/>
                <a:gd name="connsiteX6" fmla="*/ 1843 w 251261"/>
                <a:gd name="connsiteY6" fmla="*/ 139115 h 238735"/>
                <a:gd name="connsiteX7" fmla="*/ 173293 w 251261"/>
                <a:gd name="connsiteY7" fmla="*/ 113492 h 238735"/>
                <a:gd name="connsiteX8" fmla="*/ 173293 w 251261"/>
                <a:gd name="connsiteY8" fmla="*/ 112635 h 238735"/>
                <a:gd name="connsiteX9" fmla="*/ 118934 w 251261"/>
                <a:gd name="connsiteY9" fmla="*/ 68882 h 238735"/>
                <a:gd name="connsiteX10" fmla="*/ 117857 w 251261"/>
                <a:gd name="connsiteY10" fmla="*/ 69011 h 238735"/>
                <a:gd name="connsiteX11" fmla="*/ 77776 w 251261"/>
                <a:gd name="connsiteY11" fmla="*/ 123139 h 238735"/>
                <a:gd name="connsiteX12" fmla="*/ 78328 w 251261"/>
                <a:gd name="connsiteY12" fmla="*/ 126161 h 238735"/>
                <a:gd name="connsiteX13" fmla="*/ 78328 w 251261"/>
                <a:gd name="connsiteY13" fmla="*/ 127018 h 238735"/>
                <a:gd name="connsiteX14" fmla="*/ 132878 w 251261"/>
                <a:gd name="connsiteY14" fmla="*/ 170748 h 238735"/>
                <a:gd name="connsiteX15" fmla="*/ 133764 w 251261"/>
                <a:gd name="connsiteY15" fmla="*/ 170642 h 238735"/>
                <a:gd name="connsiteX16" fmla="*/ 174264 w 251261"/>
                <a:gd name="connsiteY16" fmla="*/ 116829 h 238735"/>
                <a:gd name="connsiteX17" fmla="*/ 173674 w 251261"/>
                <a:gd name="connsiteY17" fmla="*/ 113492 h 238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261" h="238735">
                  <a:moveTo>
                    <a:pt x="1843" y="139115"/>
                  </a:moveTo>
                  <a:lnTo>
                    <a:pt x="1843" y="138353"/>
                  </a:lnTo>
                  <a:cubicBezTo>
                    <a:pt x="-7682" y="74249"/>
                    <a:pt x="36704" y="12718"/>
                    <a:pt x="109094" y="1955"/>
                  </a:cubicBezTo>
                  <a:cubicBezTo>
                    <a:pt x="181484" y="-8809"/>
                    <a:pt x="240920" y="36245"/>
                    <a:pt x="250541" y="100348"/>
                  </a:cubicBezTo>
                  <a:lnTo>
                    <a:pt x="250541" y="101110"/>
                  </a:lnTo>
                  <a:cubicBezTo>
                    <a:pt x="260066" y="165213"/>
                    <a:pt x="215774" y="226745"/>
                    <a:pt x="143384" y="237508"/>
                  </a:cubicBezTo>
                  <a:cubicBezTo>
                    <a:pt x="70994" y="248271"/>
                    <a:pt x="11368" y="203218"/>
                    <a:pt x="1843" y="139115"/>
                  </a:cubicBezTo>
                  <a:close/>
                  <a:moveTo>
                    <a:pt x="173293" y="113492"/>
                  </a:moveTo>
                  <a:lnTo>
                    <a:pt x="173293" y="112635"/>
                  </a:lnTo>
                  <a:cubicBezTo>
                    <a:pt x="170369" y="85543"/>
                    <a:pt x="146032" y="65954"/>
                    <a:pt x="118934" y="68882"/>
                  </a:cubicBezTo>
                  <a:cubicBezTo>
                    <a:pt x="118581" y="68921"/>
                    <a:pt x="118219" y="68964"/>
                    <a:pt x="117857" y="69011"/>
                  </a:cubicBezTo>
                  <a:cubicBezTo>
                    <a:pt x="91844" y="72890"/>
                    <a:pt x="73899" y="97125"/>
                    <a:pt x="77776" y="123139"/>
                  </a:cubicBezTo>
                  <a:cubicBezTo>
                    <a:pt x="77928" y="124152"/>
                    <a:pt x="78110" y="125160"/>
                    <a:pt x="78328" y="126161"/>
                  </a:cubicBezTo>
                  <a:lnTo>
                    <a:pt x="78328" y="127018"/>
                  </a:lnTo>
                  <a:cubicBezTo>
                    <a:pt x="81320" y="154156"/>
                    <a:pt x="105732" y="173735"/>
                    <a:pt x="132878" y="170748"/>
                  </a:cubicBezTo>
                  <a:cubicBezTo>
                    <a:pt x="133174" y="170716"/>
                    <a:pt x="133469" y="170680"/>
                    <a:pt x="133764" y="170642"/>
                  </a:cubicBezTo>
                  <a:cubicBezTo>
                    <a:pt x="159805" y="166967"/>
                    <a:pt x="177941" y="142874"/>
                    <a:pt x="174264" y="116829"/>
                  </a:cubicBezTo>
                  <a:cubicBezTo>
                    <a:pt x="174112" y="115710"/>
                    <a:pt x="173912" y="114597"/>
                    <a:pt x="173674" y="11349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45" name="Freihandform: Form 44">
              <a:extLst>
                <a:ext uri="{FF2B5EF4-FFF2-40B4-BE49-F238E27FC236}">
                  <a16:creationId xmlns:a16="http://schemas.microsoft.com/office/drawing/2014/main" id="{7F9EC277-FA3D-4D89-ADC2-16F49BD044D9}"/>
                </a:ext>
              </a:extLst>
            </p:cNvPr>
            <p:cNvSpPr/>
            <p:nvPr/>
          </p:nvSpPr>
          <p:spPr>
            <a:xfrm>
              <a:off x="5083492" y="4450934"/>
              <a:ext cx="124491" cy="315468"/>
            </a:xfrm>
            <a:custGeom>
              <a:avLst/>
              <a:gdLst>
                <a:gd name="connsiteX0" fmla="*/ 562 w 124491"/>
                <a:gd name="connsiteY0" fmla="*/ 12174 h 315468"/>
                <a:gd name="connsiteX1" fmla="*/ 79619 w 124491"/>
                <a:gd name="connsiteY1" fmla="*/ 363 h 315468"/>
                <a:gd name="connsiteX2" fmla="*/ 125054 w 124491"/>
                <a:gd name="connsiteY2" fmla="*/ 304020 h 315468"/>
                <a:gd name="connsiteX3" fmla="*/ 45996 w 124491"/>
                <a:gd name="connsiteY3" fmla="*/ 315831 h 31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1" h="315468">
                  <a:moveTo>
                    <a:pt x="562" y="12174"/>
                  </a:moveTo>
                  <a:lnTo>
                    <a:pt x="79619" y="363"/>
                  </a:lnTo>
                  <a:lnTo>
                    <a:pt x="125054" y="304020"/>
                  </a:lnTo>
                  <a:lnTo>
                    <a:pt x="45996" y="31583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46" name="Freihandform: Form 45">
              <a:extLst>
                <a:ext uri="{FF2B5EF4-FFF2-40B4-BE49-F238E27FC236}">
                  <a16:creationId xmlns:a16="http://schemas.microsoft.com/office/drawing/2014/main" id="{F2210A3C-5D54-4447-A674-CFFC3FE915B9}"/>
                </a:ext>
              </a:extLst>
            </p:cNvPr>
            <p:cNvSpPr/>
            <p:nvPr/>
          </p:nvSpPr>
          <p:spPr>
            <a:xfrm>
              <a:off x="5220657" y="4501302"/>
              <a:ext cx="231452" cy="237746"/>
            </a:xfrm>
            <a:custGeom>
              <a:avLst/>
              <a:gdLst>
                <a:gd name="connsiteX0" fmla="*/ 1986 w 231452"/>
                <a:gd name="connsiteY0" fmla="*/ 137543 h 237746"/>
                <a:gd name="connsiteX1" fmla="*/ 1986 w 231452"/>
                <a:gd name="connsiteY1" fmla="*/ 136781 h 237746"/>
                <a:gd name="connsiteX2" fmla="*/ 97998 w 231452"/>
                <a:gd name="connsiteY2" fmla="*/ 2002 h 237746"/>
                <a:gd name="connsiteX3" fmla="*/ 230015 w 231452"/>
                <a:gd name="connsiteY3" fmla="*/ 108206 h 237746"/>
                <a:gd name="connsiteX4" fmla="*/ 232015 w 231452"/>
                <a:gd name="connsiteY4" fmla="*/ 124494 h 237746"/>
                <a:gd name="connsiteX5" fmla="*/ 81424 w 231452"/>
                <a:gd name="connsiteY5" fmla="*/ 146973 h 237746"/>
                <a:gd name="connsiteX6" fmla="*/ 135622 w 231452"/>
                <a:gd name="connsiteY6" fmla="*/ 176786 h 237746"/>
                <a:gd name="connsiteX7" fmla="*/ 181532 w 231452"/>
                <a:gd name="connsiteY7" fmla="*/ 146401 h 237746"/>
                <a:gd name="connsiteX8" fmla="*/ 230586 w 231452"/>
                <a:gd name="connsiteY8" fmla="*/ 176119 h 237746"/>
                <a:gd name="connsiteX9" fmla="*/ 139717 w 231452"/>
                <a:gd name="connsiteY9" fmla="*/ 236412 h 237746"/>
                <a:gd name="connsiteX10" fmla="*/ 1986 w 231452"/>
                <a:gd name="connsiteY10" fmla="*/ 137543 h 237746"/>
                <a:gd name="connsiteX11" fmla="*/ 152100 w 231452"/>
                <a:gd name="connsiteY11" fmla="*/ 95157 h 237746"/>
                <a:gd name="connsiteX12" fmla="*/ 106952 w 231452"/>
                <a:gd name="connsiteY12" fmla="*/ 60200 h 237746"/>
                <a:gd name="connsiteX13" fmla="*/ 73900 w 231452"/>
                <a:gd name="connsiteY13" fmla="*/ 106872 h 237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452" h="237746">
                  <a:moveTo>
                    <a:pt x="1986" y="137543"/>
                  </a:moveTo>
                  <a:lnTo>
                    <a:pt x="1986" y="136781"/>
                  </a:lnTo>
                  <a:cubicBezTo>
                    <a:pt x="-7539" y="71058"/>
                    <a:pt x="31418" y="12003"/>
                    <a:pt x="97998" y="2002"/>
                  </a:cubicBezTo>
                  <a:cubicBezTo>
                    <a:pt x="175817" y="-9618"/>
                    <a:pt x="220108" y="42102"/>
                    <a:pt x="230015" y="108206"/>
                  </a:cubicBezTo>
                  <a:cubicBezTo>
                    <a:pt x="230777" y="113159"/>
                    <a:pt x="231634" y="119064"/>
                    <a:pt x="232015" y="124494"/>
                  </a:cubicBezTo>
                  <a:lnTo>
                    <a:pt x="81424" y="146973"/>
                  </a:lnTo>
                  <a:cubicBezTo>
                    <a:pt x="89502" y="169057"/>
                    <a:pt x="112648" y="181787"/>
                    <a:pt x="135622" y="176786"/>
                  </a:cubicBezTo>
                  <a:cubicBezTo>
                    <a:pt x="154491" y="173503"/>
                    <a:pt x="171141" y="162489"/>
                    <a:pt x="181532" y="146401"/>
                  </a:cubicBezTo>
                  <a:lnTo>
                    <a:pt x="230586" y="176119"/>
                  </a:lnTo>
                  <a:cubicBezTo>
                    <a:pt x="211851" y="209745"/>
                    <a:pt x="177980" y="232213"/>
                    <a:pt x="139717" y="236412"/>
                  </a:cubicBezTo>
                  <a:cubicBezTo>
                    <a:pt x="69328" y="246985"/>
                    <a:pt x="12368" y="207456"/>
                    <a:pt x="1986" y="137543"/>
                  </a:cubicBezTo>
                  <a:close/>
                  <a:moveTo>
                    <a:pt x="152100" y="95157"/>
                  </a:moveTo>
                  <a:cubicBezTo>
                    <a:pt x="145528" y="70582"/>
                    <a:pt x="128573" y="57057"/>
                    <a:pt x="106952" y="60200"/>
                  </a:cubicBezTo>
                  <a:cubicBezTo>
                    <a:pt x="85330" y="63343"/>
                    <a:pt x="74376" y="81631"/>
                    <a:pt x="73900" y="10687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47" name="Freihandform: Form 46">
              <a:extLst>
                <a:ext uri="{FF2B5EF4-FFF2-40B4-BE49-F238E27FC236}">
                  <a16:creationId xmlns:a16="http://schemas.microsoft.com/office/drawing/2014/main" id="{17EF7820-D1EA-4949-8CBF-3491AEC6F613}"/>
                </a:ext>
              </a:extLst>
            </p:cNvPr>
            <p:cNvSpPr/>
            <p:nvPr/>
          </p:nvSpPr>
          <p:spPr>
            <a:xfrm>
              <a:off x="5465743" y="4467437"/>
              <a:ext cx="201880" cy="238156"/>
            </a:xfrm>
            <a:custGeom>
              <a:avLst/>
              <a:gdLst>
                <a:gd name="connsiteX0" fmla="*/ 8931 w 201880"/>
                <a:gd name="connsiteY0" fmla="*/ 218842 h 238156"/>
                <a:gd name="connsiteX1" fmla="*/ 31696 w 201880"/>
                <a:gd name="connsiteY1" fmla="*/ 166550 h 238156"/>
                <a:gd name="connsiteX2" fmla="*/ 112944 w 201880"/>
                <a:gd name="connsiteY2" fmla="*/ 180838 h 238156"/>
                <a:gd name="connsiteX3" fmla="*/ 131137 w 201880"/>
                <a:gd name="connsiteY3" fmla="*/ 165788 h 238156"/>
                <a:gd name="connsiteX4" fmla="*/ 131137 w 201880"/>
                <a:gd name="connsiteY4" fmla="*/ 164931 h 238156"/>
                <a:gd name="connsiteX5" fmla="*/ 92084 w 201880"/>
                <a:gd name="connsiteY5" fmla="*/ 151215 h 238156"/>
                <a:gd name="connsiteX6" fmla="*/ 1502 w 201880"/>
                <a:gd name="connsiteY6" fmla="*/ 91207 h 238156"/>
                <a:gd name="connsiteX7" fmla="*/ 1502 w 201880"/>
                <a:gd name="connsiteY7" fmla="*/ 90350 h 238156"/>
                <a:gd name="connsiteX8" fmla="*/ 80655 w 201880"/>
                <a:gd name="connsiteY8" fmla="*/ 2339 h 238156"/>
                <a:gd name="connsiteX9" fmla="*/ 177333 w 201880"/>
                <a:gd name="connsiteY9" fmla="*/ 14722 h 238156"/>
                <a:gd name="connsiteX10" fmla="*/ 157712 w 201880"/>
                <a:gd name="connsiteY10" fmla="*/ 68633 h 238156"/>
                <a:gd name="connsiteX11" fmla="*/ 88084 w 201880"/>
                <a:gd name="connsiteY11" fmla="*/ 57870 h 238156"/>
                <a:gd name="connsiteX12" fmla="*/ 71320 w 201880"/>
                <a:gd name="connsiteY12" fmla="*/ 71395 h 238156"/>
                <a:gd name="connsiteX13" fmla="*/ 71320 w 201880"/>
                <a:gd name="connsiteY13" fmla="*/ 72253 h 238156"/>
                <a:gd name="connsiteX14" fmla="*/ 110849 w 201880"/>
                <a:gd name="connsiteY14" fmla="*/ 86731 h 238156"/>
                <a:gd name="connsiteX15" fmla="*/ 201432 w 201880"/>
                <a:gd name="connsiteY15" fmla="*/ 146357 h 238156"/>
                <a:gd name="connsiteX16" fmla="*/ 201432 w 201880"/>
                <a:gd name="connsiteY16" fmla="*/ 147119 h 238156"/>
                <a:gd name="connsiteX17" fmla="*/ 120659 w 201880"/>
                <a:gd name="connsiteY17" fmla="*/ 236178 h 238156"/>
                <a:gd name="connsiteX18" fmla="*/ 8931 w 201880"/>
                <a:gd name="connsiteY18" fmla="*/ 218842 h 23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1880" h="238156">
                  <a:moveTo>
                    <a:pt x="8931" y="218842"/>
                  </a:moveTo>
                  <a:lnTo>
                    <a:pt x="31696" y="166550"/>
                  </a:lnTo>
                  <a:cubicBezTo>
                    <a:pt x="56880" y="178911"/>
                    <a:pt x="85055" y="183866"/>
                    <a:pt x="112944" y="180838"/>
                  </a:cubicBezTo>
                  <a:cubicBezTo>
                    <a:pt x="126660" y="178742"/>
                    <a:pt x="131994" y="173694"/>
                    <a:pt x="131137" y="165788"/>
                  </a:cubicBezTo>
                  <a:lnTo>
                    <a:pt x="131137" y="164931"/>
                  </a:lnTo>
                  <a:cubicBezTo>
                    <a:pt x="129899" y="156168"/>
                    <a:pt x="116850" y="154263"/>
                    <a:pt x="92084" y="151215"/>
                  </a:cubicBezTo>
                  <a:cubicBezTo>
                    <a:pt x="45888" y="146167"/>
                    <a:pt x="8265" y="136546"/>
                    <a:pt x="1502" y="91207"/>
                  </a:cubicBezTo>
                  <a:lnTo>
                    <a:pt x="1502" y="90350"/>
                  </a:lnTo>
                  <a:cubicBezTo>
                    <a:pt x="-5642" y="42725"/>
                    <a:pt x="28648" y="10150"/>
                    <a:pt x="80655" y="2339"/>
                  </a:cubicBezTo>
                  <a:cubicBezTo>
                    <a:pt x="113402" y="-2572"/>
                    <a:pt x="146872" y="1715"/>
                    <a:pt x="177333" y="14722"/>
                  </a:cubicBezTo>
                  <a:lnTo>
                    <a:pt x="157712" y="68633"/>
                  </a:lnTo>
                  <a:cubicBezTo>
                    <a:pt x="135652" y="59697"/>
                    <a:pt x="111811" y="56013"/>
                    <a:pt x="88084" y="57870"/>
                  </a:cubicBezTo>
                  <a:cubicBezTo>
                    <a:pt x="75987" y="59584"/>
                    <a:pt x="70463" y="65109"/>
                    <a:pt x="71320" y="71395"/>
                  </a:cubicBezTo>
                  <a:lnTo>
                    <a:pt x="71320" y="72253"/>
                  </a:lnTo>
                  <a:cubicBezTo>
                    <a:pt x="72558" y="80920"/>
                    <a:pt x="86084" y="83206"/>
                    <a:pt x="110849" y="86731"/>
                  </a:cubicBezTo>
                  <a:cubicBezTo>
                    <a:pt x="157235" y="92541"/>
                    <a:pt x="194955" y="102637"/>
                    <a:pt x="201432" y="146357"/>
                  </a:cubicBezTo>
                  <a:lnTo>
                    <a:pt x="201432" y="147119"/>
                  </a:lnTo>
                  <a:cubicBezTo>
                    <a:pt x="208766" y="196649"/>
                    <a:pt x="175619" y="227986"/>
                    <a:pt x="120659" y="236178"/>
                  </a:cubicBezTo>
                  <a:cubicBezTo>
                    <a:pt x="82521" y="242339"/>
                    <a:pt x="43412" y="236271"/>
                    <a:pt x="8931" y="218842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48" name="Freihandform: Form 47">
              <a:extLst>
                <a:ext uri="{FF2B5EF4-FFF2-40B4-BE49-F238E27FC236}">
                  <a16:creationId xmlns:a16="http://schemas.microsoft.com/office/drawing/2014/main" id="{2AC85F45-22DA-41DC-98F3-F02DA0CBD0AF}"/>
                </a:ext>
              </a:extLst>
            </p:cNvPr>
            <p:cNvSpPr/>
            <p:nvPr/>
          </p:nvSpPr>
          <p:spPr>
            <a:xfrm>
              <a:off x="5681852" y="4434539"/>
              <a:ext cx="231743" cy="242293"/>
            </a:xfrm>
            <a:custGeom>
              <a:avLst/>
              <a:gdLst>
                <a:gd name="connsiteX0" fmla="*/ 2943 w 231743"/>
                <a:gd name="connsiteY0" fmla="*/ 183731 h 242293"/>
                <a:gd name="connsiteX1" fmla="*/ 2943 w 231743"/>
                <a:gd name="connsiteY1" fmla="*/ 182874 h 242293"/>
                <a:gd name="connsiteX2" fmla="*/ 80477 w 231743"/>
                <a:gd name="connsiteY2" fmla="*/ 98959 h 242293"/>
                <a:gd name="connsiteX3" fmla="*/ 135912 w 231743"/>
                <a:gd name="connsiteY3" fmla="*/ 99626 h 242293"/>
                <a:gd name="connsiteX4" fmla="*/ 135341 w 231743"/>
                <a:gd name="connsiteY4" fmla="*/ 95911 h 242293"/>
                <a:gd name="connsiteX5" fmla="*/ 84954 w 231743"/>
                <a:gd name="connsiteY5" fmla="*/ 66002 h 242293"/>
                <a:gd name="connsiteX6" fmla="*/ 25137 w 231743"/>
                <a:gd name="connsiteY6" fmla="*/ 87338 h 242293"/>
                <a:gd name="connsiteX7" fmla="*/ 562 w 231743"/>
                <a:gd name="connsiteY7" fmla="*/ 33998 h 242293"/>
                <a:gd name="connsiteX8" fmla="*/ 88668 w 231743"/>
                <a:gd name="connsiteY8" fmla="*/ 2756 h 242293"/>
                <a:gd name="connsiteX9" fmla="*/ 178489 w 231743"/>
                <a:gd name="connsiteY9" fmla="*/ 17425 h 242293"/>
                <a:gd name="connsiteX10" fmla="*/ 213255 w 231743"/>
                <a:gd name="connsiteY10" fmla="*/ 85338 h 242293"/>
                <a:gd name="connsiteX11" fmla="*/ 232305 w 231743"/>
                <a:gd name="connsiteY11" fmla="*/ 214688 h 242293"/>
                <a:gd name="connsiteX12" fmla="*/ 154391 w 231743"/>
                <a:gd name="connsiteY12" fmla="*/ 226594 h 242293"/>
                <a:gd name="connsiteX13" fmla="*/ 150962 w 231743"/>
                <a:gd name="connsiteY13" fmla="*/ 203353 h 242293"/>
                <a:gd name="connsiteX14" fmla="*/ 89049 w 231743"/>
                <a:gd name="connsiteY14" fmla="*/ 241453 h 242293"/>
                <a:gd name="connsiteX15" fmla="*/ 2943 w 231743"/>
                <a:gd name="connsiteY15" fmla="*/ 183731 h 242293"/>
                <a:gd name="connsiteX16" fmla="*/ 143532 w 231743"/>
                <a:gd name="connsiteY16" fmla="*/ 145631 h 242293"/>
                <a:gd name="connsiteX17" fmla="*/ 141913 w 231743"/>
                <a:gd name="connsiteY17" fmla="*/ 135249 h 242293"/>
                <a:gd name="connsiteX18" fmla="*/ 110290 w 231743"/>
                <a:gd name="connsiteY18" fmla="*/ 134011 h 242293"/>
                <a:gd name="connsiteX19" fmla="*/ 78286 w 231743"/>
                <a:gd name="connsiteY19" fmla="*/ 167348 h 242293"/>
                <a:gd name="connsiteX20" fmla="*/ 78286 w 231743"/>
                <a:gd name="connsiteY20" fmla="*/ 168110 h 242293"/>
                <a:gd name="connsiteX21" fmla="*/ 109814 w 231743"/>
                <a:gd name="connsiteY21" fmla="*/ 188494 h 242293"/>
                <a:gd name="connsiteX22" fmla="*/ 144142 w 231743"/>
                <a:gd name="connsiteY22" fmla="*/ 149619 h 242293"/>
                <a:gd name="connsiteX23" fmla="*/ 143532 w 231743"/>
                <a:gd name="connsiteY23" fmla="*/ 144869 h 242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1743" h="242293">
                  <a:moveTo>
                    <a:pt x="2943" y="183731"/>
                  </a:moveTo>
                  <a:lnTo>
                    <a:pt x="2943" y="182874"/>
                  </a:lnTo>
                  <a:cubicBezTo>
                    <a:pt x="-4105" y="136297"/>
                    <a:pt x="27708" y="106674"/>
                    <a:pt x="80477" y="98959"/>
                  </a:cubicBezTo>
                  <a:cubicBezTo>
                    <a:pt x="98879" y="96252"/>
                    <a:pt x="117586" y="96477"/>
                    <a:pt x="135912" y="99626"/>
                  </a:cubicBezTo>
                  <a:lnTo>
                    <a:pt x="135341" y="95911"/>
                  </a:lnTo>
                  <a:cubicBezTo>
                    <a:pt x="131912" y="72575"/>
                    <a:pt x="115338" y="61430"/>
                    <a:pt x="84954" y="66002"/>
                  </a:cubicBezTo>
                  <a:cubicBezTo>
                    <a:pt x="63789" y="69049"/>
                    <a:pt x="43453" y="76304"/>
                    <a:pt x="25137" y="87338"/>
                  </a:cubicBezTo>
                  <a:lnTo>
                    <a:pt x="562" y="33998"/>
                  </a:lnTo>
                  <a:cubicBezTo>
                    <a:pt x="27470" y="17639"/>
                    <a:pt x="57464" y="7003"/>
                    <a:pt x="88668" y="2756"/>
                  </a:cubicBezTo>
                  <a:cubicBezTo>
                    <a:pt x="129054" y="-3244"/>
                    <a:pt x="157915" y="2185"/>
                    <a:pt x="178489" y="17425"/>
                  </a:cubicBezTo>
                  <a:cubicBezTo>
                    <a:pt x="199063" y="32665"/>
                    <a:pt x="208588" y="53715"/>
                    <a:pt x="213255" y="85338"/>
                  </a:cubicBezTo>
                  <a:lnTo>
                    <a:pt x="232305" y="214688"/>
                  </a:lnTo>
                  <a:lnTo>
                    <a:pt x="154391" y="226594"/>
                  </a:lnTo>
                  <a:lnTo>
                    <a:pt x="150962" y="203353"/>
                  </a:lnTo>
                  <a:cubicBezTo>
                    <a:pt x="136998" y="224608"/>
                    <a:pt x="114319" y="238565"/>
                    <a:pt x="89049" y="241453"/>
                  </a:cubicBezTo>
                  <a:cubicBezTo>
                    <a:pt x="46187" y="247930"/>
                    <a:pt x="9611" y="228213"/>
                    <a:pt x="2943" y="183731"/>
                  </a:cubicBezTo>
                  <a:close/>
                  <a:moveTo>
                    <a:pt x="143532" y="145631"/>
                  </a:moveTo>
                  <a:lnTo>
                    <a:pt x="141913" y="135249"/>
                  </a:lnTo>
                  <a:cubicBezTo>
                    <a:pt x="131550" y="132815"/>
                    <a:pt x="120815" y="132395"/>
                    <a:pt x="110290" y="134011"/>
                  </a:cubicBezTo>
                  <a:cubicBezTo>
                    <a:pt x="87430" y="137440"/>
                    <a:pt x="75714" y="150680"/>
                    <a:pt x="78286" y="167348"/>
                  </a:cubicBezTo>
                  <a:lnTo>
                    <a:pt x="78286" y="168110"/>
                  </a:lnTo>
                  <a:cubicBezTo>
                    <a:pt x="80572" y="183541"/>
                    <a:pt x="93621" y="190970"/>
                    <a:pt x="109814" y="188494"/>
                  </a:cubicBezTo>
                  <a:cubicBezTo>
                    <a:pt x="130026" y="187238"/>
                    <a:pt x="145399" y="169833"/>
                    <a:pt x="144142" y="149619"/>
                  </a:cubicBezTo>
                  <a:cubicBezTo>
                    <a:pt x="144037" y="148024"/>
                    <a:pt x="143837" y="146438"/>
                    <a:pt x="143532" y="1448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49" name="Freihandform: Form 48">
              <a:extLst>
                <a:ext uri="{FF2B5EF4-FFF2-40B4-BE49-F238E27FC236}">
                  <a16:creationId xmlns:a16="http://schemas.microsoft.com/office/drawing/2014/main" id="{82A82AB2-9B0B-4F3A-8731-57C6E690CBF2}"/>
                </a:ext>
              </a:extLst>
            </p:cNvPr>
            <p:cNvSpPr/>
            <p:nvPr/>
          </p:nvSpPr>
          <p:spPr>
            <a:xfrm>
              <a:off x="5906452" y="4327966"/>
              <a:ext cx="124491" cy="315467"/>
            </a:xfrm>
            <a:custGeom>
              <a:avLst/>
              <a:gdLst>
                <a:gd name="connsiteX0" fmla="*/ 562 w 124491"/>
                <a:gd name="connsiteY0" fmla="*/ 12174 h 315467"/>
                <a:gd name="connsiteX1" fmla="*/ 79620 w 124491"/>
                <a:gd name="connsiteY1" fmla="*/ 363 h 315467"/>
                <a:gd name="connsiteX2" fmla="*/ 125054 w 124491"/>
                <a:gd name="connsiteY2" fmla="*/ 304020 h 315467"/>
                <a:gd name="connsiteX3" fmla="*/ 45996 w 124491"/>
                <a:gd name="connsiteY3" fmla="*/ 315831 h 315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91" h="315467">
                  <a:moveTo>
                    <a:pt x="562" y="12174"/>
                  </a:moveTo>
                  <a:lnTo>
                    <a:pt x="79620" y="363"/>
                  </a:lnTo>
                  <a:lnTo>
                    <a:pt x="125054" y="304020"/>
                  </a:lnTo>
                  <a:lnTo>
                    <a:pt x="45996" y="31583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0" name="Freihandform: Form 49">
              <a:extLst>
                <a:ext uri="{FF2B5EF4-FFF2-40B4-BE49-F238E27FC236}">
                  <a16:creationId xmlns:a16="http://schemas.microsoft.com/office/drawing/2014/main" id="{502A7EF8-90ED-4C75-B597-1C93BDC048B1}"/>
                </a:ext>
              </a:extLst>
            </p:cNvPr>
            <p:cNvSpPr/>
            <p:nvPr/>
          </p:nvSpPr>
          <p:spPr>
            <a:xfrm>
              <a:off x="6043521" y="4378332"/>
              <a:ext cx="231357" cy="237748"/>
            </a:xfrm>
            <a:custGeom>
              <a:avLst/>
              <a:gdLst>
                <a:gd name="connsiteX0" fmla="*/ 1986 w 231357"/>
                <a:gd name="connsiteY0" fmla="*/ 137545 h 237748"/>
                <a:gd name="connsiteX1" fmla="*/ 1986 w 231357"/>
                <a:gd name="connsiteY1" fmla="*/ 136688 h 237748"/>
                <a:gd name="connsiteX2" fmla="*/ 97903 w 231357"/>
                <a:gd name="connsiteY2" fmla="*/ 2005 h 237748"/>
                <a:gd name="connsiteX3" fmla="*/ 229919 w 231357"/>
                <a:gd name="connsiteY3" fmla="*/ 108208 h 237748"/>
                <a:gd name="connsiteX4" fmla="*/ 231920 w 231357"/>
                <a:gd name="connsiteY4" fmla="*/ 124496 h 237748"/>
                <a:gd name="connsiteX5" fmla="*/ 81329 w 231357"/>
                <a:gd name="connsiteY5" fmla="*/ 146975 h 237748"/>
                <a:gd name="connsiteX6" fmla="*/ 135527 w 231357"/>
                <a:gd name="connsiteY6" fmla="*/ 176693 h 237748"/>
                <a:gd name="connsiteX7" fmla="*/ 182009 w 231357"/>
                <a:gd name="connsiteY7" fmla="*/ 146404 h 237748"/>
                <a:gd name="connsiteX8" fmla="*/ 231158 w 231357"/>
                <a:gd name="connsiteY8" fmla="*/ 176026 h 237748"/>
                <a:gd name="connsiteX9" fmla="*/ 139718 w 231357"/>
                <a:gd name="connsiteY9" fmla="*/ 236415 h 237748"/>
                <a:gd name="connsiteX10" fmla="*/ 1986 w 231357"/>
                <a:gd name="connsiteY10" fmla="*/ 137545 h 237748"/>
                <a:gd name="connsiteX11" fmla="*/ 152195 w 231357"/>
                <a:gd name="connsiteY11" fmla="*/ 95159 h 237748"/>
                <a:gd name="connsiteX12" fmla="*/ 106952 w 231357"/>
                <a:gd name="connsiteY12" fmla="*/ 60202 h 237748"/>
                <a:gd name="connsiteX13" fmla="*/ 73995 w 231357"/>
                <a:gd name="connsiteY13" fmla="*/ 106780 h 237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357" h="237748">
                  <a:moveTo>
                    <a:pt x="1986" y="137545"/>
                  </a:moveTo>
                  <a:lnTo>
                    <a:pt x="1986" y="136688"/>
                  </a:lnTo>
                  <a:cubicBezTo>
                    <a:pt x="-7539" y="70966"/>
                    <a:pt x="31418" y="12006"/>
                    <a:pt x="97903" y="2005"/>
                  </a:cubicBezTo>
                  <a:cubicBezTo>
                    <a:pt x="175722" y="-9616"/>
                    <a:pt x="220013" y="42010"/>
                    <a:pt x="229919" y="108208"/>
                  </a:cubicBezTo>
                  <a:cubicBezTo>
                    <a:pt x="230681" y="113161"/>
                    <a:pt x="231539" y="118972"/>
                    <a:pt x="231920" y="124496"/>
                  </a:cubicBezTo>
                  <a:lnTo>
                    <a:pt x="81329" y="146975"/>
                  </a:lnTo>
                  <a:cubicBezTo>
                    <a:pt x="89378" y="169080"/>
                    <a:pt x="112562" y="181794"/>
                    <a:pt x="135527" y="176693"/>
                  </a:cubicBezTo>
                  <a:cubicBezTo>
                    <a:pt x="154605" y="173616"/>
                    <a:pt x="171493" y="162613"/>
                    <a:pt x="182009" y="146404"/>
                  </a:cubicBezTo>
                  <a:lnTo>
                    <a:pt x="231158" y="176026"/>
                  </a:lnTo>
                  <a:cubicBezTo>
                    <a:pt x="212327" y="209842"/>
                    <a:pt x="178208" y="232372"/>
                    <a:pt x="139718" y="236415"/>
                  </a:cubicBezTo>
                  <a:cubicBezTo>
                    <a:pt x="69423" y="246988"/>
                    <a:pt x="12464" y="207459"/>
                    <a:pt x="1986" y="137545"/>
                  </a:cubicBezTo>
                  <a:close/>
                  <a:moveTo>
                    <a:pt x="152195" y="95159"/>
                  </a:moveTo>
                  <a:cubicBezTo>
                    <a:pt x="145528" y="70585"/>
                    <a:pt x="128573" y="57059"/>
                    <a:pt x="106952" y="60202"/>
                  </a:cubicBezTo>
                  <a:cubicBezTo>
                    <a:pt x="85330" y="63346"/>
                    <a:pt x="74471" y="81634"/>
                    <a:pt x="73995" y="10678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1" name="Freihandform: Form 50">
              <a:extLst>
                <a:ext uri="{FF2B5EF4-FFF2-40B4-BE49-F238E27FC236}">
                  <a16:creationId xmlns:a16="http://schemas.microsoft.com/office/drawing/2014/main" id="{9C961AFC-695D-4172-A870-560823937707}"/>
                </a:ext>
              </a:extLst>
            </p:cNvPr>
            <p:cNvSpPr/>
            <p:nvPr/>
          </p:nvSpPr>
          <p:spPr>
            <a:xfrm>
              <a:off x="3383184" y="5104444"/>
              <a:ext cx="189642" cy="288609"/>
            </a:xfrm>
            <a:custGeom>
              <a:avLst/>
              <a:gdLst>
                <a:gd name="connsiteX0" fmla="*/ 50378 w 189642"/>
                <a:gd name="connsiteY0" fmla="*/ 224106 h 288609"/>
                <a:gd name="connsiteX1" fmla="*/ 36757 w 189642"/>
                <a:gd name="connsiteY1" fmla="*/ 132951 h 288609"/>
                <a:gd name="connsiteX2" fmla="*/ 10087 w 189642"/>
                <a:gd name="connsiteY2" fmla="*/ 136952 h 288609"/>
                <a:gd name="connsiteX3" fmla="*/ 562 w 189642"/>
                <a:gd name="connsiteY3" fmla="*/ 73325 h 288609"/>
                <a:gd name="connsiteX4" fmla="*/ 27232 w 189642"/>
                <a:gd name="connsiteY4" fmla="*/ 69324 h 288609"/>
                <a:gd name="connsiteX5" fmla="*/ 18660 w 189642"/>
                <a:gd name="connsiteY5" fmla="*/ 12174 h 288609"/>
                <a:gd name="connsiteX6" fmla="*/ 97717 w 189642"/>
                <a:gd name="connsiteY6" fmla="*/ 363 h 288609"/>
                <a:gd name="connsiteX7" fmla="*/ 106290 w 189642"/>
                <a:gd name="connsiteY7" fmla="*/ 57513 h 288609"/>
                <a:gd name="connsiteX8" fmla="*/ 158677 w 189642"/>
                <a:gd name="connsiteY8" fmla="*/ 49608 h 288609"/>
                <a:gd name="connsiteX9" fmla="*/ 168202 w 189642"/>
                <a:gd name="connsiteY9" fmla="*/ 113330 h 288609"/>
                <a:gd name="connsiteX10" fmla="*/ 115719 w 189642"/>
                <a:gd name="connsiteY10" fmla="*/ 121140 h 288609"/>
                <a:gd name="connsiteX11" fmla="*/ 127149 w 189642"/>
                <a:gd name="connsiteY11" fmla="*/ 197340 h 288609"/>
                <a:gd name="connsiteX12" fmla="*/ 152105 w 189642"/>
                <a:gd name="connsiteY12" fmla="*/ 216390 h 288609"/>
                <a:gd name="connsiteX13" fmla="*/ 180680 w 189642"/>
                <a:gd name="connsiteY13" fmla="*/ 204389 h 288609"/>
                <a:gd name="connsiteX14" fmla="*/ 190205 w 189642"/>
                <a:gd name="connsiteY14" fmla="*/ 266397 h 288609"/>
                <a:gd name="connsiteX15" fmla="*/ 137246 w 189642"/>
                <a:gd name="connsiteY15" fmla="*/ 287542 h 288609"/>
                <a:gd name="connsiteX16" fmla="*/ 50378 w 189642"/>
                <a:gd name="connsiteY16" fmla="*/ 224106 h 2886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9642" h="288609">
                  <a:moveTo>
                    <a:pt x="50378" y="224106"/>
                  </a:moveTo>
                  <a:lnTo>
                    <a:pt x="36757" y="132951"/>
                  </a:lnTo>
                  <a:lnTo>
                    <a:pt x="10087" y="136952"/>
                  </a:lnTo>
                  <a:lnTo>
                    <a:pt x="562" y="73325"/>
                  </a:lnTo>
                  <a:lnTo>
                    <a:pt x="27232" y="69324"/>
                  </a:lnTo>
                  <a:lnTo>
                    <a:pt x="18660" y="12174"/>
                  </a:lnTo>
                  <a:lnTo>
                    <a:pt x="97717" y="363"/>
                  </a:lnTo>
                  <a:lnTo>
                    <a:pt x="106290" y="57513"/>
                  </a:lnTo>
                  <a:lnTo>
                    <a:pt x="158677" y="49608"/>
                  </a:lnTo>
                  <a:lnTo>
                    <a:pt x="168202" y="113330"/>
                  </a:lnTo>
                  <a:lnTo>
                    <a:pt x="115719" y="121140"/>
                  </a:lnTo>
                  <a:lnTo>
                    <a:pt x="127149" y="197340"/>
                  </a:lnTo>
                  <a:cubicBezTo>
                    <a:pt x="129531" y="213152"/>
                    <a:pt x="137532" y="218772"/>
                    <a:pt x="152105" y="216390"/>
                  </a:cubicBezTo>
                  <a:cubicBezTo>
                    <a:pt x="162421" y="214620"/>
                    <a:pt x="172193" y="210514"/>
                    <a:pt x="180680" y="204389"/>
                  </a:cubicBezTo>
                  <a:lnTo>
                    <a:pt x="190205" y="266397"/>
                  </a:lnTo>
                  <a:cubicBezTo>
                    <a:pt x="174622" y="277807"/>
                    <a:pt x="156401" y="285081"/>
                    <a:pt x="137246" y="287542"/>
                  </a:cubicBezTo>
                  <a:cubicBezTo>
                    <a:pt x="89811" y="294305"/>
                    <a:pt x="58379" y="277731"/>
                    <a:pt x="50378" y="224106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2" name="Freihandform: Form 51">
              <a:extLst>
                <a:ext uri="{FF2B5EF4-FFF2-40B4-BE49-F238E27FC236}">
                  <a16:creationId xmlns:a16="http://schemas.microsoft.com/office/drawing/2014/main" id="{65FEAA5E-2254-445F-AC63-B9E5B8C43B06}"/>
                </a:ext>
              </a:extLst>
            </p:cNvPr>
            <p:cNvSpPr/>
            <p:nvPr/>
          </p:nvSpPr>
          <p:spPr>
            <a:xfrm>
              <a:off x="3571544" y="5125883"/>
              <a:ext cx="251165" cy="238874"/>
            </a:xfrm>
            <a:custGeom>
              <a:avLst/>
              <a:gdLst>
                <a:gd name="connsiteX0" fmla="*/ 1845 w 251165"/>
                <a:gd name="connsiteY0" fmla="*/ 139230 h 238874"/>
                <a:gd name="connsiteX1" fmla="*/ 1845 w 251165"/>
                <a:gd name="connsiteY1" fmla="*/ 138373 h 238874"/>
                <a:gd name="connsiteX2" fmla="*/ 109001 w 251165"/>
                <a:gd name="connsiteY2" fmla="*/ 1975 h 238874"/>
                <a:gd name="connsiteX3" fmla="*/ 250447 w 251165"/>
                <a:gd name="connsiteY3" fmla="*/ 100368 h 238874"/>
                <a:gd name="connsiteX4" fmla="*/ 250447 w 251165"/>
                <a:gd name="connsiteY4" fmla="*/ 101226 h 238874"/>
                <a:gd name="connsiteX5" fmla="*/ 143196 w 251165"/>
                <a:gd name="connsiteY5" fmla="*/ 237624 h 238874"/>
                <a:gd name="connsiteX6" fmla="*/ 1845 w 251165"/>
                <a:gd name="connsiteY6" fmla="*/ 139230 h 238874"/>
                <a:gd name="connsiteX7" fmla="*/ 173295 w 251165"/>
                <a:gd name="connsiteY7" fmla="*/ 113513 h 238874"/>
                <a:gd name="connsiteX8" fmla="*/ 173295 w 251165"/>
                <a:gd name="connsiteY8" fmla="*/ 112751 h 238874"/>
                <a:gd name="connsiteX9" fmla="*/ 118936 w 251165"/>
                <a:gd name="connsiteY9" fmla="*/ 68998 h 238874"/>
                <a:gd name="connsiteX10" fmla="*/ 117859 w 251165"/>
                <a:gd name="connsiteY10" fmla="*/ 69126 h 238874"/>
                <a:gd name="connsiteX11" fmla="*/ 77673 w 251165"/>
                <a:gd name="connsiteY11" fmla="*/ 123177 h 238874"/>
                <a:gd name="connsiteX12" fmla="*/ 78235 w 251165"/>
                <a:gd name="connsiteY12" fmla="*/ 126276 h 238874"/>
                <a:gd name="connsiteX13" fmla="*/ 78235 w 251165"/>
                <a:gd name="connsiteY13" fmla="*/ 127038 h 238874"/>
                <a:gd name="connsiteX14" fmla="*/ 132394 w 251165"/>
                <a:gd name="connsiteY14" fmla="*/ 170814 h 238874"/>
                <a:gd name="connsiteX15" fmla="*/ 133671 w 251165"/>
                <a:gd name="connsiteY15" fmla="*/ 170663 h 238874"/>
                <a:gd name="connsiteX16" fmla="*/ 173857 w 251165"/>
                <a:gd name="connsiteY16" fmla="*/ 116612 h 238874"/>
                <a:gd name="connsiteX17" fmla="*/ 173295 w 251165"/>
                <a:gd name="connsiteY17" fmla="*/ 113513 h 238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51165" h="238874">
                  <a:moveTo>
                    <a:pt x="1845" y="139230"/>
                  </a:moveTo>
                  <a:lnTo>
                    <a:pt x="1845" y="138373"/>
                  </a:lnTo>
                  <a:cubicBezTo>
                    <a:pt x="-7680" y="74365"/>
                    <a:pt x="36611" y="12834"/>
                    <a:pt x="109001" y="1975"/>
                  </a:cubicBezTo>
                  <a:cubicBezTo>
                    <a:pt x="181391" y="-8883"/>
                    <a:pt x="240922" y="36360"/>
                    <a:pt x="250447" y="100368"/>
                  </a:cubicBezTo>
                  <a:lnTo>
                    <a:pt x="250447" y="101226"/>
                  </a:lnTo>
                  <a:cubicBezTo>
                    <a:pt x="259972" y="165234"/>
                    <a:pt x="215586" y="226765"/>
                    <a:pt x="143196" y="237624"/>
                  </a:cubicBezTo>
                  <a:cubicBezTo>
                    <a:pt x="70806" y="248482"/>
                    <a:pt x="11370" y="203334"/>
                    <a:pt x="1845" y="139230"/>
                  </a:cubicBezTo>
                  <a:close/>
                  <a:moveTo>
                    <a:pt x="173295" y="113513"/>
                  </a:moveTo>
                  <a:lnTo>
                    <a:pt x="173295" y="112751"/>
                  </a:lnTo>
                  <a:cubicBezTo>
                    <a:pt x="170371" y="85659"/>
                    <a:pt x="146034" y="66070"/>
                    <a:pt x="118936" y="68998"/>
                  </a:cubicBezTo>
                  <a:cubicBezTo>
                    <a:pt x="118583" y="69037"/>
                    <a:pt x="118221" y="69080"/>
                    <a:pt x="117859" y="69126"/>
                  </a:cubicBezTo>
                  <a:cubicBezTo>
                    <a:pt x="91837" y="72955"/>
                    <a:pt x="73844" y="97154"/>
                    <a:pt x="77673" y="123177"/>
                  </a:cubicBezTo>
                  <a:cubicBezTo>
                    <a:pt x="77826" y="124216"/>
                    <a:pt x="78016" y="125250"/>
                    <a:pt x="78235" y="126276"/>
                  </a:cubicBezTo>
                  <a:lnTo>
                    <a:pt x="78235" y="127038"/>
                  </a:lnTo>
                  <a:cubicBezTo>
                    <a:pt x="81103" y="154084"/>
                    <a:pt x="105353" y="173683"/>
                    <a:pt x="132394" y="170814"/>
                  </a:cubicBezTo>
                  <a:cubicBezTo>
                    <a:pt x="132823" y="170770"/>
                    <a:pt x="133252" y="170719"/>
                    <a:pt x="133671" y="170663"/>
                  </a:cubicBezTo>
                  <a:cubicBezTo>
                    <a:pt x="159693" y="166834"/>
                    <a:pt x="177686" y="142636"/>
                    <a:pt x="173857" y="116612"/>
                  </a:cubicBezTo>
                  <a:cubicBezTo>
                    <a:pt x="173704" y="115573"/>
                    <a:pt x="173514" y="114540"/>
                    <a:pt x="173295" y="113513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3" name="Freihandform: Form 52">
              <a:extLst>
                <a:ext uri="{FF2B5EF4-FFF2-40B4-BE49-F238E27FC236}">
                  <a16:creationId xmlns:a16="http://schemas.microsoft.com/office/drawing/2014/main" id="{5FCF3DE3-ABF3-4759-A0F8-DBA2F13FB528}"/>
                </a:ext>
              </a:extLst>
            </p:cNvPr>
            <p:cNvSpPr/>
            <p:nvPr/>
          </p:nvSpPr>
          <p:spPr>
            <a:xfrm>
              <a:off x="3931920" y="5022434"/>
              <a:ext cx="189642" cy="288610"/>
            </a:xfrm>
            <a:custGeom>
              <a:avLst/>
              <a:gdLst>
                <a:gd name="connsiteX0" fmla="*/ 50378 w 189642"/>
                <a:gd name="connsiteY0" fmla="*/ 224487 h 288610"/>
                <a:gd name="connsiteX1" fmla="*/ 36757 w 189642"/>
                <a:gd name="connsiteY1" fmla="*/ 132951 h 288610"/>
                <a:gd name="connsiteX2" fmla="*/ 10087 w 189642"/>
                <a:gd name="connsiteY2" fmla="*/ 136952 h 288610"/>
                <a:gd name="connsiteX3" fmla="*/ 562 w 189642"/>
                <a:gd name="connsiteY3" fmla="*/ 73325 h 288610"/>
                <a:gd name="connsiteX4" fmla="*/ 27232 w 189642"/>
                <a:gd name="connsiteY4" fmla="*/ 69324 h 288610"/>
                <a:gd name="connsiteX5" fmla="*/ 18660 w 189642"/>
                <a:gd name="connsiteY5" fmla="*/ 12174 h 288610"/>
                <a:gd name="connsiteX6" fmla="*/ 97717 w 189642"/>
                <a:gd name="connsiteY6" fmla="*/ 363 h 288610"/>
                <a:gd name="connsiteX7" fmla="*/ 106289 w 189642"/>
                <a:gd name="connsiteY7" fmla="*/ 57513 h 288610"/>
                <a:gd name="connsiteX8" fmla="*/ 158677 w 189642"/>
                <a:gd name="connsiteY8" fmla="*/ 49608 h 288610"/>
                <a:gd name="connsiteX9" fmla="*/ 168202 w 189642"/>
                <a:gd name="connsiteY9" fmla="*/ 113330 h 288610"/>
                <a:gd name="connsiteX10" fmla="*/ 115719 w 189642"/>
                <a:gd name="connsiteY10" fmla="*/ 121140 h 288610"/>
                <a:gd name="connsiteX11" fmla="*/ 127149 w 189642"/>
                <a:gd name="connsiteY11" fmla="*/ 197340 h 288610"/>
                <a:gd name="connsiteX12" fmla="*/ 152105 w 189642"/>
                <a:gd name="connsiteY12" fmla="*/ 216390 h 288610"/>
                <a:gd name="connsiteX13" fmla="*/ 180680 w 189642"/>
                <a:gd name="connsiteY13" fmla="*/ 204484 h 288610"/>
                <a:gd name="connsiteX14" fmla="*/ 190205 w 189642"/>
                <a:gd name="connsiteY14" fmla="*/ 266397 h 288610"/>
                <a:gd name="connsiteX15" fmla="*/ 137246 w 189642"/>
                <a:gd name="connsiteY15" fmla="*/ 287542 h 288610"/>
                <a:gd name="connsiteX16" fmla="*/ 50378 w 189642"/>
                <a:gd name="connsiteY16" fmla="*/ 224487 h 28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9642" h="288610">
                  <a:moveTo>
                    <a:pt x="50378" y="224487"/>
                  </a:moveTo>
                  <a:lnTo>
                    <a:pt x="36757" y="132951"/>
                  </a:lnTo>
                  <a:lnTo>
                    <a:pt x="10087" y="136952"/>
                  </a:lnTo>
                  <a:lnTo>
                    <a:pt x="562" y="73325"/>
                  </a:lnTo>
                  <a:lnTo>
                    <a:pt x="27232" y="69324"/>
                  </a:lnTo>
                  <a:lnTo>
                    <a:pt x="18660" y="12174"/>
                  </a:lnTo>
                  <a:lnTo>
                    <a:pt x="97717" y="363"/>
                  </a:lnTo>
                  <a:lnTo>
                    <a:pt x="106289" y="57513"/>
                  </a:lnTo>
                  <a:lnTo>
                    <a:pt x="158677" y="49608"/>
                  </a:lnTo>
                  <a:lnTo>
                    <a:pt x="168202" y="113330"/>
                  </a:lnTo>
                  <a:lnTo>
                    <a:pt x="115719" y="121140"/>
                  </a:lnTo>
                  <a:lnTo>
                    <a:pt x="127149" y="197340"/>
                  </a:lnTo>
                  <a:cubicBezTo>
                    <a:pt x="129530" y="213152"/>
                    <a:pt x="137531" y="218772"/>
                    <a:pt x="152105" y="216390"/>
                  </a:cubicBezTo>
                  <a:cubicBezTo>
                    <a:pt x="162401" y="214613"/>
                    <a:pt x="172164" y="210544"/>
                    <a:pt x="180680" y="204484"/>
                  </a:cubicBezTo>
                  <a:lnTo>
                    <a:pt x="190205" y="266397"/>
                  </a:lnTo>
                  <a:cubicBezTo>
                    <a:pt x="174622" y="277807"/>
                    <a:pt x="156401" y="285081"/>
                    <a:pt x="137246" y="287542"/>
                  </a:cubicBezTo>
                  <a:cubicBezTo>
                    <a:pt x="89811" y="294305"/>
                    <a:pt x="58379" y="277731"/>
                    <a:pt x="50378" y="22448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4" name="Freihandform: Form 53">
              <a:extLst>
                <a:ext uri="{FF2B5EF4-FFF2-40B4-BE49-F238E27FC236}">
                  <a16:creationId xmlns:a16="http://schemas.microsoft.com/office/drawing/2014/main" id="{91F76CF5-19AE-418B-8106-E87C5C53C5D3}"/>
                </a:ext>
              </a:extLst>
            </p:cNvPr>
            <p:cNvSpPr/>
            <p:nvPr/>
          </p:nvSpPr>
          <p:spPr>
            <a:xfrm>
              <a:off x="4108227" y="4976428"/>
              <a:ext cx="268414" cy="315468"/>
            </a:xfrm>
            <a:custGeom>
              <a:avLst/>
              <a:gdLst>
                <a:gd name="connsiteX0" fmla="*/ 562 w 268414"/>
                <a:gd name="connsiteY0" fmla="*/ 12174 h 315468"/>
                <a:gd name="connsiteX1" fmla="*/ 79620 w 268414"/>
                <a:gd name="connsiteY1" fmla="*/ 363 h 315468"/>
                <a:gd name="connsiteX2" fmla="*/ 95907 w 268414"/>
                <a:gd name="connsiteY2" fmla="*/ 109806 h 315468"/>
                <a:gd name="connsiteX3" fmla="*/ 158010 w 268414"/>
                <a:gd name="connsiteY3" fmla="*/ 63895 h 315468"/>
                <a:gd name="connsiteX4" fmla="*/ 246879 w 268414"/>
                <a:gd name="connsiteY4" fmla="*/ 135237 h 315468"/>
                <a:gd name="connsiteX5" fmla="*/ 268977 w 268414"/>
                <a:gd name="connsiteY5" fmla="*/ 282494 h 315468"/>
                <a:gd name="connsiteX6" fmla="*/ 189919 w 268414"/>
                <a:gd name="connsiteY6" fmla="*/ 294400 h 315468"/>
                <a:gd name="connsiteX7" fmla="*/ 171631 w 268414"/>
                <a:gd name="connsiteY7" fmla="*/ 172480 h 315468"/>
                <a:gd name="connsiteX8" fmla="*/ 134389 w 268414"/>
                <a:gd name="connsiteY8" fmla="*/ 139333 h 315468"/>
                <a:gd name="connsiteX9" fmla="*/ 106766 w 268414"/>
                <a:gd name="connsiteY9" fmla="*/ 182196 h 315468"/>
                <a:gd name="connsiteX10" fmla="*/ 124959 w 268414"/>
                <a:gd name="connsiteY10" fmla="*/ 304020 h 315468"/>
                <a:gd name="connsiteX11" fmla="*/ 45901 w 268414"/>
                <a:gd name="connsiteY11" fmla="*/ 315831 h 31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414" h="315468">
                  <a:moveTo>
                    <a:pt x="562" y="12174"/>
                  </a:moveTo>
                  <a:lnTo>
                    <a:pt x="79620" y="363"/>
                  </a:lnTo>
                  <a:lnTo>
                    <a:pt x="95907" y="109806"/>
                  </a:lnTo>
                  <a:cubicBezTo>
                    <a:pt x="107909" y="85309"/>
                    <a:pt x="131074" y="68182"/>
                    <a:pt x="158010" y="63895"/>
                  </a:cubicBezTo>
                  <a:cubicBezTo>
                    <a:pt x="205635" y="56751"/>
                    <a:pt x="239259" y="84088"/>
                    <a:pt x="246879" y="135237"/>
                  </a:cubicBezTo>
                  <a:lnTo>
                    <a:pt x="268977" y="282494"/>
                  </a:lnTo>
                  <a:lnTo>
                    <a:pt x="189919" y="294400"/>
                  </a:lnTo>
                  <a:lnTo>
                    <a:pt x="171631" y="172480"/>
                  </a:lnTo>
                  <a:cubicBezTo>
                    <a:pt x="168012" y="147906"/>
                    <a:pt x="153153" y="136571"/>
                    <a:pt x="134389" y="139333"/>
                  </a:cubicBezTo>
                  <a:cubicBezTo>
                    <a:pt x="115624" y="142095"/>
                    <a:pt x="103147" y="157621"/>
                    <a:pt x="106766" y="182196"/>
                  </a:cubicBezTo>
                  <a:lnTo>
                    <a:pt x="124959" y="304020"/>
                  </a:lnTo>
                  <a:lnTo>
                    <a:pt x="45901" y="31583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5" name="Freihandform: Form 54">
              <a:extLst>
                <a:ext uri="{FF2B5EF4-FFF2-40B4-BE49-F238E27FC236}">
                  <a16:creationId xmlns:a16="http://schemas.microsoft.com/office/drawing/2014/main" id="{AA9CD33B-0E23-46F1-9242-FDAADE0C50DF}"/>
                </a:ext>
              </a:extLst>
            </p:cNvPr>
            <p:cNvSpPr/>
            <p:nvPr/>
          </p:nvSpPr>
          <p:spPr>
            <a:xfrm>
              <a:off x="4385978" y="5005458"/>
              <a:ext cx="231360" cy="238129"/>
            </a:xfrm>
            <a:custGeom>
              <a:avLst/>
              <a:gdLst>
                <a:gd name="connsiteX0" fmla="*/ 1989 w 231360"/>
                <a:gd name="connsiteY0" fmla="*/ 137926 h 238129"/>
                <a:gd name="connsiteX1" fmla="*/ 1989 w 231360"/>
                <a:gd name="connsiteY1" fmla="*/ 136688 h 238129"/>
                <a:gd name="connsiteX2" fmla="*/ 97906 w 231360"/>
                <a:gd name="connsiteY2" fmla="*/ 2005 h 238129"/>
                <a:gd name="connsiteX3" fmla="*/ 229922 w 231360"/>
                <a:gd name="connsiteY3" fmla="*/ 108208 h 238129"/>
                <a:gd name="connsiteX4" fmla="*/ 231922 w 231360"/>
                <a:gd name="connsiteY4" fmla="*/ 124401 h 238129"/>
                <a:gd name="connsiteX5" fmla="*/ 81332 w 231360"/>
                <a:gd name="connsiteY5" fmla="*/ 146975 h 238129"/>
                <a:gd name="connsiteX6" fmla="*/ 135529 w 231360"/>
                <a:gd name="connsiteY6" fmla="*/ 176693 h 238129"/>
                <a:gd name="connsiteX7" fmla="*/ 182011 w 231360"/>
                <a:gd name="connsiteY7" fmla="*/ 146404 h 238129"/>
                <a:gd name="connsiteX8" fmla="*/ 231160 w 231360"/>
                <a:gd name="connsiteY8" fmla="*/ 176026 h 238129"/>
                <a:gd name="connsiteX9" fmla="*/ 139911 w 231360"/>
                <a:gd name="connsiteY9" fmla="*/ 236796 h 238129"/>
                <a:gd name="connsiteX10" fmla="*/ 1989 w 231360"/>
                <a:gd name="connsiteY10" fmla="*/ 137926 h 238129"/>
                <a:gd name="connsiteX11" fmla="*/ 152103 w 231360"/>
                <a:gd name="connsiteY11" fmla="*/ 95445 h 238129"/>
                <a:gd name="connsiteX12" fmla="*/ 106954 w 231360"/>
                <a:gd name="connsiteY12" fmla="*/ 60583 h 238129"/>
                <a:gd name="connsiteX13" fmla="*/ 73903 w 231360"/>
                <a:gd name="connsiteY13" fmla="*/ 107161 h 238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1360" h="238129">
                  <a:moveTo>
                    <a:pt x="1989" y="137926"/>
                  </a:moveTo>
                  <a:lnTo>
                    <a:pt x="1989" y="136688"/>
                  </a:lnTo>
                  <a:cubicBezTo>
                    <a:pt x="-7536" y="70966"/>
                    <a:pt x="31326" y="11911"/>
                    <a:pt x="97906" y="2005"/>
                  </a:cubicBezTo>
                  <a:cubicBezTo>
                    <a:pt x="175725" y="-9616"/>
                    <a:pt x="220016" y="42010"/>
                    <a:pt x="229922" y="108208"/>
                  </a:cubicBezTo>
                  <a:cubicBezTo>
                    <a:pt x="230684" y="113161"/>
                    <a:pt x="231541" y="118972"/>
                    <a:pt x="231922" y="124401"/>
                  </a:cubicBezTo>
                  <a:lnTo>
                    <a:pt x="81332" y="146975"/>
                  </a:lnTo>
                  <a:cubicBezTo>
                    <a:pt x="89381" y="169080"/>
                    <a:pt x="112565" y="181794"/>
                    <a:pt x="135529" y="176693"/>
                  </a:cubicBezTo>
                  <a:cubicBezTo>
                    <a:pt x="154598" y="173595"/>
                    <a:pt x="171477" y="162596"/>
                    <a:pt x="182011" y="146404"/>
                  </a:cubicBezTo>
                  <a:lnTo>
                    <a:pt x="231160" y="176026"/>
                  </a:lnTo>
                  <a:cubicBezTo>
                    <a:pt x="212377" y="209859"/>
                    <a:pt x="178373" y="232504"/>
                    <a:pt x="139911" y="236796"/>
                  </a:cubicBezTo>
                  <a:cubicBezTo>
                    <a:pt x="69331" y="247369"/>
                    <a:pt x="12466" y="207840"/>
                    <a:pt x="1989" y="137926"/>
                  </a:cubicBezTo>
                  <a:close/>
                  <a:moveTo>
                    <a:pt x="152103" y="95445"/>
                  </a:moveTo>
                  <a:cubicBezTo>
                    <a:pt x="145531" y="70966"/>
                    <a:pt x="128576" y="57345"/>
                    <a:pt x="106954" y="60583"/>
                  </a:cubicBezTo>
                  <a:cubicBezTo>
                    <a:pt x="85332" y="63822"/>
                    <a:pt x="74474" y="82015"/>
                    <a:pt x="73903" y="10716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6" name="Freihandform: Form 55">
              <a:extLst>
                <a:ext uri="{FF2B5EF4-FFF2-40B4-BE49-F238E27FC236}">
                  <a16:creationId xmlns:a16="http://schemas.microsoft.com/office/drawing/2014/main" id="{D5C213A8-C2F5-47C0-9DA5-92C460E23BEB}"/>
                </a:ext>
              </a:extLst>
            </p:cNvPr>
            <p:cNvSpPr/>
            <p:nvPr/>
          </p:nvSpPr>
          <p:spPr>
            <a:xfrm>
              <a:off x="4738211" y="4925722"/>
              <a:ext cx="396716" cy="273781"/>
            </a:xfrm>
            <a:custGeom>
              <a:avLst/>
              <a:gdLst>
                <a:gd name="connsiteX0" fmla="*/ 562 w 396716"/>
                <a:gd name="connsiteY0" fmla="*/ 49069 h 273781"/>
                <a:gd name="connsiteX1" fmla="*/ 79619 w 396716"/>
                <a:gd name="connsiteY1" fmla="*/ 37258 h 273781"/>
                <a:gd name="connsiteX2" fmla="*/ 84192 w 396716"/>
                <a:gd name="connsiteY2" fmla="*/ 68119 h 273781"/>
                <a:gd name="connsiteX3" fmla="*/ 145818 w 396716"/>
                <a:gd name="connsiteY3" fmla="*/ 22304 h 273781"/>
                <a:gd name="connsiteX4" fmla="*/ 216303 w 396716"/>
                <a:gd name="connsiteY4" fmla="*/ 49164 h 273781"/>
                <a:gd name="connsiteX5" fmla="*/ 286121 w 396716"/>
                <a:gd name="connsiteY5" fmla="*/ 1539 h 273781"/>
                <a:gd name="connsiteX6" fmla="*/ 375371 w 396716"/>
                <a:gd name="connsiteY6" fmla="*/ 72405 h 273781"/>
                <a:gd name="connsiteX7" fmla="*/ 397278 w 396716"/>
                <a:gd name="connsiteY7" fmla="*/ 219948 h 273781"/>
                <a:gd name="connsiteX8" fmla="*/ 318221 w 396716"/>
                <a:gd name="connsiteY8" fmla="*/ 231759 h 273781"/>
                <a:gd name="connsiteX9" fmla="*/ 299933 w 396716"/>
                <a:gd name="connsiteY9" fmla="*/ 109362 h 273781"/>
                <a:gd name="connsiteX10" fmla="*/ 263547 w 396716"/>
                <a:gd name="connsiteY10" fmla="*/ 76596 h 273781"/>
                <a:gd name="connsiteX11" fmla="*/ 236687 w 396716"/>
                <a:gd name="connsiteY11" fmla="*/ 118887 h 273781"/>
                <a:gd name="connsiteX12" fmla="*/ 254975 w 396716"/>
                <a:gd name="connsiteY12" fmla="*/ 241188 h 273781"/>
                <a:gd name="connsiteX13" fmla="*/ 175917 w 396716"/>
                <a:gd name="connsiteY13" fmla="*/ 252999 h 273781"/>
                <a:gd name="connsiteX14" fmla="*/ 157725 w 396716"/>
                <a:gd name="connsiteY14" fmla="*/ 130698 h 273781"/>
                <a:gd name="connsiteX15" fmla="*/ 121339 w 396716"/>
                <a:gd name="connsiteY15" fmla="*/ 97837 h 273781"/>
                <a:gd name="connsiteX16" fmla="*/ 94955 w 396716"/>
                <a:gd name="connsiteY16" fmla="*/ 140033 h 273781"/>
                <a:gd name="connsiteX17" fmla="*/ 113243 w 396716"/>
                <a:gd name="connsiteY17" fmla="*/ 262334 h 273781"/>
                <a:gd name="connsiteX18" fmla="*/ 34185 w 396716"/>
                <a:gd name="connsiteY18" fmla="*/ 274145 h 273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6716" h="273781">
                  <a:moveTo>
                    <a:pt x="562" y="49069"/>
                  </a:moveTo>
                  <a:lnTo>
                    <a:pt x="79619" y="37258"/>
                  </a:lnTo>
                  <a:lnTo>
                    <a:pt x="84192" y="68119"/>
                  </a:lnTo>
                  <a:cubicBezTo>
                    <a:pt x="96069" y="43740"/>
                    <a:pt x="119053" y="26654"/>
                    <a:pt x="145818" y="22304"/>
                  </a:cubicBezTo>
                  <a:cubicBezTo>
                    <a:pt x="172536" y="16753"/>
                    <a:pt x="200054" y="27237"/>
                    <a:pt x="216303" y="49164"/>
                  </a:cubicBezTo>
                  <a:cubicBezTo>
                    <a:pt x="230877" y="23269"/>
                    <a:pt x="256699" y="5655"/>
                    <a:pt x="286121" y="1539"/>
                  </a:cubicBezTo>
                  <a:cubicBezTo>
                    <a:pt x="333746" y="-5604"/>
                    <a:pt x="367560" y="20018"/>
                    <a:pt x="375371" y="72405"/>
                  </a:cubicBezTo>
                  <a:lnTo>
                    <a:pt x="397278" y="219948"/>
                  </a:lnTo>
                  <a:lnTo>
                    <a:pt x="318221" y="231759"/>
                  </a:lnTo>
                  <a:lnTo>
                    <a:pt x="299933" y="109362"/>
                  </a:lnTo>
                  <a:cubicBezTo>
                    <a:pt x="296313" y="84883"/>
                    <a:pt x="282311" y="73739"/>
                    <a:pt x="263547" y="76596"/>
                  </a:cubicBezTo>
                  <a:cubicBezTo>
                    <a:pt x="244783" y="79454"/>
                    <a:pt x="233067" y="94313"/>
                    <a:pt x="236687" y="118887"/>
                  </a:cubicBezTo>
                  <a:lnTo>
                    <a:pt x="254975" y="241188"/>
                  </a:lnTo>
                  <a:lnTo>
                    <a:pt x="175917" y="252999"/>
                  </a:lnTo>
                  <a:lnTo>
                    <a:pt x="157725" y="130698"/>
                  </a:lnTo>
                  <a:cubicBezTo>
                    <a:pt x="154105" y="106124"/>
                    <a:pt x="140103" y="94980"/>
                    <a:pt x="121339" y="97837"/>
                  </a:cubicBezTo>
                  <a:cubicBezTo>
                    <a:pt x="102575" y="100695"/>
                    <a:pt x="91240" y="115554"/>
                    <a:pt x="94955" y="140033"/>
                  </a:cubicBezTo>
                  <a:lnTo>
                    <a:pt x="113243" y="262334"/>
                  </a:lnTo>
                  <a:lnTo>
                    <a:pt x="34185" y="27414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7" name="Freihandform: Form 56">
              <a:extLst>
                <a:ext uri="{FF2B5EF4-FFF2-40B4-BE49-F238E27FC236}">
                  <a16:creationId xmlns:a16="http://schemas.microsoft.com/office/drawing/2014/main" id="{33C7FD1F-D0ED-4A9B-B4C2-E827AF162EFD}"/>
                </a:ext>
              </a:extLst>
            </p:cNvPr>
            <p:cNvSpPr/>
            <p:nvPr/>
          </p:nvSpPr>
          <p:spPr>
            <a:xfrm>
              <a:off x="5148453" y="4894216"/>
              <a:ext cx="232219" cy="242093"/>
            </a:xfrm>
            <a:custGeom>
              <a:avLst/>
              <a:gdLst>
                <a:gd name="connsiteX0" fmla="*/ 2848 w 232219"/>
                <a:gd name="connsiteY0" fmla="*/ 183160 h 242093"/>
                <a:gd name="connsiteX1" fmla="*/ 2848 w 232219"/>
                <a:gd name="connsiteY1" fmla="*/ 182303 h 242093"/>
                <a:gd name="connsiteX2" fmla="*/ 80477 w 232219"/>
                <a:gd name="connsiteY2" fmla="*/ 98387 h 242093"/>
                <a:gd name="connsiteX3" fmla="*/ 135817 w 232219"/>
                <a:gd name="connsiteY3" fmla="*/ 99054 h 242093"/>
                <a:gd name="connsiteX4" fmla="*/ 135245 w 232219"/>
                <a:gd name="connsiteY4" fmla="*/ 95339 h 242093"/>
                <a:gd name="connsiteX5" fmla="*/ 84858 w 232219"/>
                <a:gd name="connsiteY5" fmla="*/ 65431 h 242093"/>
                <a:gd name="connsiteX6" fmla="*/ 25136 w 232219"/>
                <a:gd name="connsiteY6" fmla="*/ 87148 h 242093"/>
                <a:gd name="connsiteX7" fmla="*/ 562 w 232219"/>
                <a:gd name="connsiteY7" fmla="*/ 33808 h 242093"/>
                <a:gd name="connsiteX8" fmla="*/ 89049 w 232219"/>
                <a:gd name="connsiteY8" fmla="*/ 2756 h 242093"/>
                <a:gd name="connsiteX9" fmla="*/ 178870 w 232219"/>
                <a:gd name="connsiteY9" fmla="*/ 17425 h 242093"/>
                <a:gd name="connsiteX10" fmla="*/ 213731 w 232219"/>
                <a:gd name="connsiteY10" fmla="*/ 85338 h 242093"/>
                <a:gd name="connsiteX11" fmla="*/ 232781 w 232219"/>
                <a:gd name="connsiteY11" fmla="*/ 214688 h 242093"/>
                <a:gd name="connsiteX12" fmla="*/ 154581 w 232219"/>
                <a:gd name="connsiteY12" fmla="*/ 226403 h 242093"/>
                <a:gd name="connsiteX13" fmla="*/ 151057 w 232219"/>
                <a:gd name="connsiteY13" fmla="*/ 203067 h 242093"/>
                <a:gd name="connsiteX14" fmla="*/ 89144 w 232219"/>
                <a:gd name="connsiteY14" fmla="*/ 241167 h 242093"/>
                <a:gd name="connsiteX15" fmla="*/ 2848 w 232219"/>
                <a:gd name="connsiteY15" fmla="*/ 183160 h 242093"/>
                <a:gd name="connsiteX16" fmla="*/ 143437 w 232219"/>
                <a:gd name="connsiteY16" fmla="*/ 145060 h 242093"/>
                <a:gd name="connsiteX17" fmla="*/ 141913 w 232219"/>
                <a:gd name="connsiteY17" fmla="*/ 134678 h 242093"/>
                <a:gd name="connsiteX18" fmla="*/ 110195 w 232219"/>
                <a:gd name="connsiteY18" fmla="*/ 133439 h 242093"/>
                <a:gd name="connsiteX19" fmla="*/ 78191 w 232219"/>
                <a:gd name="connsiteY19" fmla="*/ 166682 h 242093"/>
                <a:gd name="connsiteX20" fmla="*/ 78191 w 232219"/>
                <a:gd name="connsiteY20" fmla="*/ 167539 h 242093"/>
                <a:gd name="connsiteX21" fmla="*/ 109719 w 232219"/>
                <a:gd name="connsiteY21" fmla="*/ 187922 h 242093"/>
                <a:gd name="connsiteX22" fmla="*/ 143999 w 232219"/>
                <a:gd name="connsiteY22" fmla="*/ 149182 h 242093"/>
                <a:gd name="connsiteX23" fmla="*/ 143437 w 232219"/>
                <a:gd name="connsiteY23" fmla="*/ 144679 h 242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32219" h="242093">
                  <a:moveTo>
                    <a:pt x="2848" y="183160"/>
                  </a:moveTo>
                  <a:lnTo>
                    <a:pt x="2848" y="182303"/>
                  </a:lnTo>
                  <a:cubicBezTo>
                    <a:pt x="-4105" y="135725"/>
                    <a:pt x="27613" y="106103"/>
                    <a:pt x="80477" y="98387"/>
                  </a:cubicBezTo>
                  <a:cubicBezTo>
                    <a:pt x="98841" y="95632"/>
                    <a:pt x="117529" y="95857"/>
                    <a:pt x="135817" y="99054"/>
                  </a:cubicBezTo>
                  <a:lnTo>
                    <a:pt x="135245" y="95339"/>
                  </a:lnTo>
                  <a:cubicBezTo>
                    <a:pt x="131817" y="72003"/>
                    <a:pt x="115243" y="60859"/>
                    <a:pt x="84858" y="65431"/>
                  </a:cubicBezTo>
                  <a:cubicBezTo>
                    <a:pt x="63703" y="68607"/>
                    <a:pt x="43396" y="75991"/>
                    <a:pt x="25136" y="87148"/>
                  </a:cubicBezTo>
                  <a:lnTo>
                    <a:pt x="562" y="33808"/>
                  </a:lnTo>
                  <a:cubicBezTo>
                    <a:pt x="27603" y="17466"/>
                    <a:pt x="57731" y="6894"/>
                    <a:pt x="89049" y="2756"/>
                  </a:cubicBezTo>
                  <a:cubicBezTo>
                    <a:pt x="129435" y="-3244"/>
                    <a:pt x="158296" y="2185"/>
                    <a:pt x="178870" y="17425"/>
                  </a:cubicBezTo>
                  <a:cubicBezTo>
                    <a:pt x="199444" y="32665"/>
                    <a:pt x="208969" y="53715"/>
                    <a:pt x="213731" y="85338"/>
                  </a:cubicBezTo>
                  <a:lnTo>
                    <a:pt x="232781" y="214688"/>
                  </a:lnTo>
                  <a:lnTo>
                    <a:pt x="154581" y="226403"/>
                  </a:lnTo>
                  <a:lnTo>
                    <a:pt x="151057" y="203067"/>
                  </a:lnTo>
                  <a:cubicBezTo>
                    <a:pt x="137093" y="224322"/>
                    <a:pt x="114414" y="238279"/>
                    <a:pt x="89144" y="241167"/>
                  </a:cubicBezTo>
                  <a:cubicBezTo>
                    <a:pt x="46092" y="247930"/>
                    <a:pt x="9611" y="228023"/>
                    <a:pt x="2848" y="183160"/>
                  </a:cubicBezTo>
                  <a:close/>
                  <a:moveTo>
                    <a:pt x="143437" y="145060"/>
                  </a:moveTo>
                  <a:lnTo>
                    <a:pt x="141913" y="134678"/>
                  </a:lnTo>
                  <a:cubicBezTo>
                    <a:pt x="131512" y="132249"/>
                    <a:pt x="120748" y="131828"/>
                    <a:pt x="110195" y="133439"/>
                  </a:cubicBezTo>
                  <a:cubicBezTo>
                    <a:pt x="87335" y="136868"/>
                    <a:pt x="75714" y="150108"/>
                    <a:pt x="78191" y="166682"/>
                  </a:cubicBezTo>
                  <a:lnTo>
                    <a:pt x="78191" y="167539"/>
                  </a:lnTo>
                  <a:cubicBezTo>
                    <a:pt x="80477" y="182969"/>
                    <a:pt x="93526" y="190399"/>
                    <a:pt x="109719" y="187922"/>
                  </a:cubicBezTo>
                  <a:cubicBezTo>
                    <a:pt x="129883" y="186690"/>
                    <a:pt x="145228" y="169346"/>
                    <a:pt x="143999" y="149182"/>
                  </a:cubicBezTo>
                  <a:cubicBezTo>
                    <a:pt x="143904" y="147672"/>
                    <a:pt x="143713" y="146167"/>
                    <a:pt x="143437" y="14467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8" name="Freihandform: Form 57">
              <a:extLst>
                <a:ext uri="{FF2B5EF4-FFF2-40B4-BE49-F238E27FC236}">
                  <a16:creationId xmlns:a16="http://schemas.microsoft.com/office/drawing/2014/main" id="{4CB68976-1FCE-449E-AA4F-91673ACAF1CE}"/>
                </a:ext>
              </a:extLst>
            </p:cNvPr>
            <p:cNvSpPr/>
            <p:nvPr/>
          </p:nvSpPr>
          <p:spPr>
            <a:xfrm>
              <a:off x="5366384" y="4845364"/>
              <a:ext cx="271081" cy="260508"/>
            </a:xfrm>
            <a:custGeom>
              <a:avLst/>
              <a:gdLst>
                <a:gd name="connsiteX0" fmla="*/ 91716 w 271081"/>
                <a:gd name="connsiteY0" fmla="*/ 135904 h 260508"/>
                <a:gd name="connsiteX1" fmla="*/ 562 w 271081"/>
                <a:gd name="connsiteY1" fmla="*/ 35606 h 260508"/>
                <a:gd name="connsiteX2" fmla="*/ 85811 w 271081"/>
                <a:gd name="connsiteY2" fmla="*/ 22842 h 260508"/>
                <a:gd name="connsiteX3" fmla="*/ 127435 w 271081"/>
                <a:gd name="connsiteY3" fmla="*/ 73230 h 260508"/>
                <a:gd name="connsiteX4" fmla="*/ 152391 w 271081"/>
                <a:gd name="connsiteY4" fmla="*/ 12936 h 260508"/>
                <a:gd name="connsiteX5" fmla="*/ 236020 w 271081"/>
                <a:gd name="connsiteY5" fmla="*/ 363 h 260508"/>
                <a:gd name="connsiteX6" fmla="*/ 178870 w 271081"/>
                <a:gd name="connsiteY6" fmla="*/ 122569 h 260508"/>
                <a:gd name="connsiteX7" fmla="*/ 271644 w 271081"/>
                <a:gd name="connsiteY7" fmla="*/ 225249 h 260508"/>
                <a:gd name="connsiteX8" fmla="*/ 186776 w 271081"/>
                <a:gd name="connsiteY8" fmla="*/ 237917 h 260508"/>
                <a:gd name="connsiteX9" fmla="*/ 143152 w 271081"/>
                <a:gd name="connsiteY9" fmla="*/ 185339 h 260508"/>
                <a:gd name="connsiteX10" fmla="*/ 116481 w 271081"/>
                <a:gd name="connsiteY10" fmla="*/ 248394 h 260508"/>
                <a:gd name="connsiteX11" fmla="*/ 33233 w 271081"/>
                <a:gd name="connsiteY11" fmla="*/ 260872 h 260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1081" h="260508">
                  <a:moveTo>
                    <a:pt x="91716" y="135904"/>
                  </a:moveTo>
                  <a:lnTo>
                    <a:pt x="562" y="35606"/>
                  </a:lnTo>
                  <a:lnTo>
                    <a:pt x="85811" y="22842"/>
                  </a:lnTo>
                  <a:lnTo>
                    <a:pt x="127435" y="73230"/>
                  </a:lnTo>
                  <a:lnTo>
                    <a:pt x="152391" y="12936"/>
                  </a:lnTo>
                  <a:lnTo>
                    <a:pt x="236020" y="363"/>
                  </a:lnTo>
                  <a:lnTo>
                    <a:pt x="178870" y="122569"/>
                  </a:lnTo>
                  <a:lnTo>
                    <a:pt x="271644" y="225249"/>
                  </a:lnTo>
                  <a:lnTo>
                    <a:pt x="186776" y="237917"/>
                  </a:lnTo>
                  <a:lnTo>
                    <a:pt x="143152" y="185339"/>
                  </a:lnTo>
                  <a:lnTo>
                    <a:pt x="116481" y="248394"/>
                  </a:lnTo>
                  <a:lnTo>
                    <a:pt x="33233" y="260872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59" name="Freihandform: Form 58">
              <a:extLst>
                <a:ext uri="{FF2B5EF4-FFF2-40B4-BE49-F238E27FC236}">
                  <a16:creationId xmlns:a16="http://schemas.microsoft.com/office/drawing/2014/main" id="{C59AA69F-CD17-407A-83F0-0A1E80EC983D}"/>
                </a:ext>
              </a:extLst>
            </p:cNvPr>
            <p:cNvSpPr/>
            <p:nvPr/>
          </p:nvSpPr>
          <p:spPr>
            <a:xfrm>
              <a:off x="8411527" y="1204623"/>
              <a:ext cx="489204" cy="224504"/>
            </a:xfrm>
            <a:custGeom>
              <a:avLst/>
              <a:gdLst>
                <a:gd name="connsiteX0" fmla="*/ 244974 w 489204"/>
                <a:gd name="connsiteY0" fmla="*/ 126189 h 224504"/>
                <a:gd name="connsiteX1" fmla="*/ 362512 w 489204"/>
                <a:gd name="connsiteY1" fmla="*/ 220105 h 224504"/>
                <a:gd name="connsiteX2" fmla="*/ 368418 w 489204"/>
                <a:gd name="connsiteY2" fmla="*/ 224868 h 224504"/>
                <a:gd name="connsiteX3" fmla="*/ 483670 w 489204"/>
                <a:gd name="connsiteY3" fmla="*/ 224868 h 224504"/>
                <a:gd name="connsiteX4" fmla="*/ 489766 w 489204"/>
                <a:gd name="connsiteY4" fmla="*/ 218772 h 224504"/>
                <a:gd name="connsiteX5" fmla="*/ 245069 w 489204"/>
                <a:gd name="connsiteY5" fmla="*/ 363 h 224504"/>
                <a:gd name="connsiteX6" fmla="*/ 562 w 489204"/>
                <a:gd name="connsiteY6" fmla="*/ 218772 h 224504"/>
                <a:gd name="connsiteX7" fmla="*/ 6658 w 489204"/>
                <a:gd name="connsiteY7" fmla="*/ 224868 h 224504"/>
                <a:gd name="connsiteX8" fmla="*/ 121530 w 489204"/>
                <a:gd name="connsiteY8" fmla="*/ 224868 h 224504"/>
                <a:gd name="connsiteX9" fmla="*/ 127530 w 489204"/>
                <a:gd name="connsiteY9" fmla="*/ 220105 h 224504"/>
                <a:gd name="connsiteX10" fmla="*/ 244974 w 489204"/>
                <a:gd name="connsiteY10" fmla="*/ 126189 h 22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9204" h="224504">
                  <a:moveTo>
                    <a:pt x="244974" y="126189"/>
                  </a:moveTo>
                  <a:cubicBezTo>
                    <a:pt x="301399" y="125855"/>
                    <a:pt x="350383" y="164993"/>
                    <a:pt x="362512" y="220105"/>
                  </a:cubicBezTo>
                  <a:cubicBezTo>
                    <a:pt x="363100" y="222896"/>
                    <a:pt x="365568" y="224887"/>
                    <a:pt x="368418" y="224868"/>
                  </a:cubicBezTo>
                  <a:lnTo>
                    <a:pt x="483670" y="224868"/>
                  </a:lnTo>
                  <a:cubicBezTo>
                    <a:pt x="487032" y="224868"/>
                    <a:pt x="489766" y="222134"/>
                    <a:pt x="489766" y="218772"/>
                  </a:cubicBezTo>
                  <a:cubicBezTo>
                    <a:pt x="489766" y="169527"/>
                    <a:pt x="434235" y="363"/>
                    <a:pt x="245069" y="363"/>
                  </a:cubicBezTo>
                  <a:cubicBezTo>
                    <a:pt x="55902" y="363"/>
                    <a:pt x="562" y="169527"/>
                    <a:pt x="562" y="218772"/>
                  </a:cubicBezTo>
                  <a:cubicBezTo>
                    <a:pt x="562" y="222134"/>
                    <a:pt x="3291" y="224868"/>
                    <a:pt x="6658" y="224868"/>
                  </a:cubicBezTo>
                  <a:lnTo>
                    <a:pt x="121530" y="224868"/>
                  </a:lnTo>
                  <a:cubicBezTo>
                    <a:pt x="124390" y="224858"/>
                    <a:pt x="126870" y="222886"/>
                    <a:pt x="127530" y="220105"/>
                  </a:cubicBezTo>
                  <a:cubicBezTo>
                    <a:pt x="139652" y="165032"/>
                    <a:pt x="188585" y="125903"/>
                    <a:pt x="244974" y="12618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0" name="Freihandform: Form 59">
              <a:extLst>
                <a:ext uri="{FF2B5EF4-FFF2-40B4-BE49-F238E27FC236}">
                  <a16:creationId xmlns:a16="http://schemas.microsoft.com/office/drawing/2014/main" id="{517657B5-4D1A-4D7C-875B-D70BC1204426}"/>
                </a:ext>
              </a:extLst>
            </p:cNvPr>
            <p:cNvSpPr/>
            <p:nvPr/>
          </p:nvSpPr>
          <p:spPr>
            <a:xfrm>
              <a:off x="8411527" y="1470942"/>
              <a:ext cx="489204" cy="224504"/>
            </a:xfrm>
            <a:custGeom>
              <a:avLst/>
              <a:gdLst>
                <a:gd name="connsiteX0" fmla="*/ 244974 w 489204"/>
                <a:gd name="connsiteY0" fmla="*/ 99328 h 224504"/>
                <a:gd name="connsiteX1" fmla="*/ 362512 w 489204"/>
                <a:gd name="connsiteY1" fmla="*/ 5126 h 224504"/>
                <a:gd name="connsiteX2" fmla="*/ 368418 w 489204"/>
                <a:gd name="connsiteY2" fmla="*/ 363 h 224504"/>
                <a:gd name="connsiteX3" fmla="*/ 483670 w 489204"/>
                <a:gd name="connsiteY3" fmla="*/ 363 h 224504"/>
                <a:gd name="connsiteX4" fmla="*/ 489766 w 489204"/>
                <a:gd name="connsiteY4" fmla="*/ 6460 h 224504"/>
                <a:gd name="connsiteX5" fmla="*/ 245069 w 489204"/>
                <a:gd name="connsiteY5" fmla="*/ 224868 h 224504"/>
                <a:gd name="connsiteX6" fmla="*/ 562 w 489204"/>
                <a:gd name="connsiteY6" fmla="*/ 6460 h 224504"/>
                <a:gd name="connsiteX7" fmla="*/ 6658 w 489204"/>
                <a:gd name="connsiteY7" fmla="*/ 363 h 224504"/>
                <a:gd name="connsiteX8" fmla="*/ 121530 w 489204"/>
                <a:gd name="connsiteY8" fmla="*/ 363 h 224504"/>
                <a:gd name="connsiteX9" fmla="*/ 127530 w 489204"/>
                <a:gd name="connsiteY9" fmla="*/ 5126 h 224504"/>
                <a:gd name="connsiteX10" fmla="*/ 244974 w 489204"/>
                <a:gd name="connsiteY10" fmla="*/ 99328 h 224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9204" h="224504">
                  <a:moveTo>
                    <a:pt x="244974" y="99328"/>
                  </a:moveTo>
                  <a:cubicBezTo>
                    <a:pt x="301485" y="99633"/>
                    <a:pt x="350499" y="60343"/>
                    <a:pt x="362512" y="5126"/>
                  </a:cubicBezTo>
                  <a:cubicBezTo>
                    <a:pt x="363100" y="2335"/>
                    <a:pt x="365568" y="345"/>
                    <a:pt x="368418" y="363"/>
                  </a:cubicBezTo>
                  <a:lnTo>
                    <a:pt x="483670" y="363"/>
                  </a:lnTo>
                  <a:cubicBezTo>
                    <a:pt x="487032" y="363"/>
                    <a:pt x="489766" y="3097"/>
                    <a:pt x="489766" y="6460"/>
                  </a:cubicBezTo>
                  <a:cubicBezTo>
                    <a:pt x="489766" y="55704"/>
                    <a:pt x="434235" y="224868"/>
                    <a:pt x="245069" y="224868"/>
                  </a:cubicBezTo>
                  <a:cubicBezTo>
                    <a:pt x="55902" y="224868"/>
                    <a:pt x="562" y="55704"/>
                    <a:pt x="562" y="6460"/>
                  </a:cubicBezTo>
                  <a:cubicBezTo>
                    <a:pt x="562" y="3097"/>
                    <a:pt x="3291" y="363"/>
                    <a:pt x="6658" y="363"/>
                  </a:cubicBezTo>
                  <a:lnTo>
                    <a:pt x="121530" y="363"/>
                  </a:lnTo>
                  <a:cubicBezTo>
                    <a:pt x="124390" y="373"/>
                    <a:pt x="126870" y="2345"/>
                    <a:pt x="127530" y="5126"/>
                  </a:cubicBezTo>
                  <a:cubicBezTo>
                    <a:pt x="139536" y="60314"/>
                    <a:pt x="188498" y="99586"/>
                    <a:pt x="244974" y="9932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1" name="Freihandform: Form 60">
              <a:extLst>
                <a:ext uri="{FF2B5EF4-FFF2-40B4-BE49-F238E27FC236}">
                  <a16:creationId xmlns:a16="http://schemas.microsoft.com/office/drawing/2014/main" id="{AA881CEC-D14B-47E6-B2E9-6BAE9F3BD147}"/>
                </a:ext>
              </a:extLst>
            </p:cNvPr>
            <p:cNvSpPr/>
            <p:nvPr/>
          </p:nvSpPr>
          <p:spPr>
            <a:xfrm>
              <a:off x="7398162" y="1370263"/>
              <a:ext cx="130397" cy="316420"/>
            </a:xfrm>
            <a:custGeom>
              <a:avLst/>
              <a:gdLst>
                <a:gd name="connsiteX0" fmla="*/ 5905 w 130397"/>
                <a:gd name="connsiteY0" fmla="*/ 0 h 316420"/>
                <a:gd name="connsiteX1" fmla="*/ 124492 w 130397"/>
                <a:gd name="connsiteY1" fmla="*/ 0 h 316420"/>
                <a:gd name="connsiteX2" fmla="*/ 130398 w 130397"/>
                <a:gd name="connsiteY2" fmla="*/ 5906 h 316420"/>
                <a:gd name="connsiteX3" fmla="*/ 130398 w 130397"/>
                <a:gd name="connsiteY3" fmla="*/ 310610 h 316420"/>
                <a:gd name="connsiteX4" fmla="*/ 124587 w 130397"/>
                <a:gd name="connsiteY4" fmla="*/ 316421 h 316420"/>
                <a:gd name="connsiteX5" fmla="*/ 5905 w 130397"/>
                <a:gd name="connsiteY5" fmla="*/ 316421 h 316420"/>
                <a:gd name="connsiteX6" fmla="*/ 0 w 130397"/>
                <a:gd name="connsiteY6" fmla="*/ 310515 h 316420"/>
                <a:gd name="connsiteX7" fmla="*/ 0 w 130397"/>
                <a:gd name="connsiteY7" fmla="*/ 5810 h 316420"/>
                <a:gd name="connsiteX8" fmla="*/ 5905 w 130397"/>
                <a:gd name="connsiteY8" fmla="*/ 0 h 316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397" h="316420">
                  <a:moveTo>
                    <a:pt x="5905" y="0"/>
                  </a:moveTo>
                  <a:lnTo>
                    <a:pt x="124492" y="0"/>
                  </a:lnTo>
                  <a:cubicBezTo>
                    <a:pt x="127749" y="0"/>
                    <a:pt x="130398" y="2644"/>
                    <a:pt x="130398" y="5906"/>
                  </a:cubicBezTo>
                  <a:lnTo>
                    <a:pt x="130398" y="310610"/>
                  </a:lnTo>
                  <a:cubicBezTo>
                    <a:pt x="130398" y="313819"/>
                    <a:pt x="127797" y="316421"/>
                    <a:pt x="124587" y="316421"/>
                  </a:cubicBezTo>
                  <a:lnTo>
                    <a:pt x="5905" y="316421"/>
                  </a:lnTo>
                  <a:cubicBezTo>
                    <a:pt x="2648" y="316421"/>
                    <a:pt x="0" y="313776"/>
                    <a:pt x="0" y="310515"/>
                  </a:cubicBezTo>
                  <a:lnTo>
                    <a:pt x="0" y="5810"/>
                  </a:lnTo>
                  <a:cubicBezTo>
                    <a:pt x="48" y="2586"/>
                    <a:pt x="2677" y="0"/>
                    <a:pt x="5905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2" name="Freihandform: Form 61">
              <a:extLst>
                <a:ext uri="{FF2B5EF4-FFF2-40B4-BE49-F238E27FC236}">
                  <a16:creationId xmlns:a16="http://schemas.microsoft.com/office/drawing/2014/main" id="{2BB98B83-C30E-4755-80A1-67B8DCD49522}"/>
                </a:ext>
              </a:extLst>
            </p:cNvPr>
            <p:cNvSpPr/>
            <p:nvPr/>
          </p:nvSpPr>
          <p:spPr>
            <a:xfrm>
              <a:off x="7251001" y="1213577"/>
              <a:ext cx="424815" cy="114871"/>
            </a:xfrm>
            <a:custGeom>
              <a:avLst/>
              <a:gdLst>
                <a:gd name="connsiteX0" fmla="*/ 418909 w 424815"/>
                <a:gd name="connsiteY0" fmla="*/ 0 h 114871"/>
                <a:gd name="connsiteX1" fmla="*/ 424815 w 424815"/>
                <a:gd name="connsiteY1" fmla="*/ 0 h 114871"/>
                <a:gd name="connsiteX2" fmla="*/ 424815 w 424815"/>
                <a:gd name="connsiteY2" fmla="*/ 114872 h 114871"/>
                <a:gd name="connsiteX3" fmla="*/ 418909 w 424815"/>
                <a:gd name="connsiteY3" fmla="*/ 114872 h 114871"/>
                <a:gd name="connsiteX4" fmla="*/ 5906 w 424815"/>
                <a:gd name="connsiteY4" fmla="*/ 114872 h 114871"/>
                <a:gd name="connsiteX5" fmla="*/ 0 w 424815"/>
                <a:gd name="connsiteY5" fmla="*/ 114872 h 114871"/>
                <a:gd name="connsiteX6" fmla="*/ 0 w 424815"/>
                <a:gd name="connsiteY6" fmla="*/ 0 h 114871"/>
                <a:gd name="connsiteX7" fmla="*/ 5906 w 424815"/>
                <a:gd name="connsiteY7" fmla="*/ 0 h 1148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4815" h="114871">
                  <a:moveTo>
                    <a:pt x="418909" y="0"/>
                  </a:moveTo>
                  <a:cubicBezTo>
                    <a:pt x="422171" y="0"/>
                    <a:pt x="424815" y="0"/>
                    <a:pt x="424815" y="0"/>
                  </a:cubicBezTo>
                  <a:lnTo>
                    <a:pt x="424815" y="114872"/>
                  </a:lnTo>
                  <a:cubicBezTo>
                    <a:pt x="424815" y="114872"/>
                    <a:pt x="422171" y="114872"/>
                    <a:pt x="418909" y="114872"/>
                  </a:cubicBezTo>
                  <a:lnTo>
                    <a:pt x="5906" y="114872"/>
                  </a:lnTo>
                  <a:cubicBezTo>
                    <a:pt x="2644" y="114872"/>
                    <a:pt x="0" y="114872"/>
                    <a:pt x="0" y="114872"/>
                  </a:cubicBezTo>
                  <a:lnTo>
                    <a:pt x="0" y="0"/>
                  </a:lnTo>
                  <a:cubicBezTo>
                    <a:pt x="0" y="0"/>
                    <a:pt x="2644" y="0"/>
                    <a:pt x="5906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3" name="Freihandform: Form 62">
              <a:extLst>
                <a:ext uri="{FF2B5EF4-FFF2-40B4-BE49-F238E27FC236}">
                  <a16:creationId xmlns:a16="http://schemas.microsoft.com/office/drawing/2014/main" id="{12FCC0BD-3CE1-4F28-9C0E-67990D5439C1}"/>
                </a:ext>
              </a:extLst>
            </p:cNvPr>
            <p:cNvSpPr/>
            <p:nvPr/>
          </p:nvSpPr>
          <p:spPr>
            <a:xfrm>
              <a:off x="6871227" y="1398457"/>
              <a:ext cx="184987" cy="103346"/>
            </a:xfrm>
            <a:custGeom>
              <a:avLst/>
              <a:gdLst>
                <a:gd name="connsiteX0" fmla="*/ 5823 w 184987"/>
                <a:gd name="connsiteY0" fmla="*/ 0 h 103346"/>
                <a:gd name="connsiteX1" fmla="*/ 179178 w 184987"/>
                <a:gd name="connsiteY1" fmla="*/ 0 h 103346"/>
                <a:gd name="connsiteX2" fmla="*/ 184988 w 184987"/>
                <a:gd name="connsiteY2" fmla="*/ 5810 h 103346"/>
                <a:gd name="connsiteX3" fmla="*/ 184988 w 184987"/>
                <a:gd name="connsiteY3" fmla="*/ 97441 h 103346"/>
                <a:gd name="connsiteX4" fmla="*/ 179082 w 184987"/>
                <a:gd name="connsiteY4" fmla="*/ 103346 h 103346"/>
                <a:gd name="connsiteX5" fmla="*/ 5823 w 184987"/>
                <a:gd name="connsiteY5" fmla="*/ 103346 h 103346"/>
                <a:gd name="connsiteX6" fmla="*/ 13 w 184987"/>
                <a:gd name="connsiteY6" fmla="*/ 97536 h 103346"/>
                <a:gd name="connsiteX7" fmla="*/ 13 w 184987"/>
                <a:gd name="connsiteY7" fmla="*/ 6191 h 103346"/>
                <a:gd name="connsiteX8" fmla="*/ 5432 w 184987"/>
                <a:gd name="connsiteY8" fmla="*/ 12 h 103346"/>
                <a:gd name="connsiteX9" fmla="*/ 5823 w 184987"/>
                <a:gd name="connsiteY9" fmla="*/ 0 h 103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4987" h="103346">
                  <a:moveTo>
                    <a:pt x="5823" y="0"/>
                  </a:moveTo>
                  <a:lnTo>
                    <a:pt x="179178" y="0"/>
                  </a:lnTo>
                  <a:cubicBezTo>
                    <a:pt x="182388" y="0"/>
                    <a:pt x="184988" y="2601"/>
                    <a:pt x="184988" y="5810"/>
                  </a:cubicBezTo>
                  <a:lnTo>
                    <a:pt x="184988" y="97441"/>
                  </a:lnTo>
                  <a:cubicBezTo>
                    <a:pt x="184988" y="100702"/>
                    <a:pt x="182340" y="103346"/>
                    <a:pt x="179082" y="103346"/>
                  </a:cubicBezTo>
                  <a:lnTo>
                    <a:pt x="5823" y="103346"/>
                  </a:lnTo>
                  <a:cubicBezTo>
                    <a:pt x="2613" y="103346"/>
                    <a:pt x="13" y="100745"/>
                    <a:pt x="13" y="97536"/>
                  </a:cubicBezTo>
                  <a:lnTo>
                    <a:pt x="13" y="6191"/>
                  </a:lnTo>
                  <a:cubicBezTo>
                    <a:pt x="-197" y="2989"/>
                    <a:pt x="2232" y="223"/>
                    <a:pt x="5432" y="12"/>
                  </a:cubicBezTo>
                  <a:cubicBezTo>
                    <a:pt x="5556" y="4"/>
                    <a:pt x="5689" y="0"/>
                    <a:pt x="5823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4" name="Freihandform: Form 63">
              <a:extLst>
                <a:ext uri="{FF2B5EF4-FFF2-40B4-BE49-F238E27FC236}">
                  <a16:creationId xmlns:a16="http://schemas.microsoft.com/office/drawing/2014/main" id="{AD254D05-2027-45EB-870B-4A9DDA473751}"/>
                </a:ext>
              </a:extLst>
            </p:cNvPr>
            <p:cNvSpPr/>
            <p:nvPr/>
          </p:nvSpPr>
          <p:spPr>
            <a:xfrm>
              <a:off x="6699313" y="1213576"/>
              <a:ext cx="383857" cy="473012"/>
            </a:xfrm>
            <a:custGeom>
              <a:avLst/>
              <a:gdLst>
                <a:gd name="connsiteX0" fmla="*/ 378705 w 383857"/>
                <a:gd name="connsiteY0" fmla="*/ 358409 h 473012"/>
                <a:gd name="connsiteX1" fmla="*/ 131055 w 383857"/>
                <a:gd name="connsiteY1" fmla="*/ 358409 h 473012"/>
                <a:gd name="connsiteX2" fmla="*/ 131055 w 383857"/>
                <a:gd name="connsiteY2" fmla="*/ 115236 h 473012"/>
                <a:gd name="connsiteX3" fmla="*/ 375180 w 383857"/>
                <a:gd name="connsiteY3" fmla="*/ 115236 h 473012"/>
                <a:gd name="connsiteX4" fmla="*/ 380992 w 383857"/>
                <a:gd name="connsiteY4" fmla="*/ 109426 h 473012"/>
                <a:gd name="connsiteX5" fmla="*/ 380991 w 383857"/>
                <a:gd name="connsiteY5" fmla="*/ 109330 h 473012"/>
                <a:gd name="connsiteX6" fmla="*/ 380991 w 383857"/>
                <a:gd name="connsiteY6" fmla="*/ 6175 h 473012"/>
                <a:gd name="connsiteX7" fmla="*/ 375180 w 383857"/>
                <a:gd name="connsiteY7" fmla="*/ 364 h 473012"/>
                <a:gd name="connsiteX8" fmla="*/ 6468 w 383857"/>
                <a:gd name="connsiteY8" fmla="*/ 364 h 473012"/>
                <a:gd name="connsiteX9" fmla="*/ 562 w 383857"/>
                <a:gd name="connsiteY9" fmla="*/ 6079 h 473012"/>
                <a:gd name="connsiteX10" fmla="*/ 562 w 383857"/>
                <a:gd name="connsiteY10" fmla="*/ 6175 h 473012"/>
                <a:gd name="connsiteX11" fmla="*/ 562 w 383857"/>
                <a:gd name="connsiteY11" fmla="*/ 467470 h 473012"/>
                <a:gd name="connsiteX12" fmla="*/ 6468 w 383857"/>
                <a:gd name="connsiteY12" fmla="*/ 473376 h 473012"/>
                <a:gd name="connsiteX13" fmla="*/ 378514 w 383857"/>
                <a:gd name="connsiteY13" fmla="*/ 473376 h 473012"/>
                <a:gd name="connsiteX14" fmla="*/ 384420 w 383857"/>
                <a:gd name="connsiteY14" fmla="*/ 467470 h 473012"/>
                <a:gd name="connsiteX15" fmla="*/ 384420 w 383857"/>
                <a:gd name="connsiteY15" fmla="*/ 364314 h 473012"/>
                <a:gd name="connsiteX16" fmla="*/ 378705 w 383857"/>
                <a:gd name="connsiteY16" fmla="*/ 358409 h 47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83857" h="473012">
                  <a:moveTo>
                    <a:pt x="378705" y="358409"/>
                  </a:moveTo>
                  <a:lnTo>
                    <a:pt x="131055" y="358409"/>
                  </a:lnTo>
                  <a:lnTo>
                    <a:pt x="131055" y="115236"/>
                  </a:lnTo>
                  <a:lnTo>
                    <a:pt x="375180" y="115236"/>
                  </a:lnTo>
                  <a:cubicBezTo>
                    <a:pt x="378389" y="115236"/>
                    <a:pt x="380991" y="112636"/>
                    <a:pt x="380992" y="109426"/>
                  </a:cubicBezTo>
                  <a:cubicBezTo>
                    <a:pt x="380992" y="109397"/>
                    <a:pt x="380992" y="109359"/>
                    <a:pt x="380991" y="109330"/>
                  </a:cubicBezTo>
                  <a:lnTo>
                    <a:pt x="380991" y="6175"/>
                  </a:lnTo>
                  <a:cubicBezTo>
                    <a:pt x="380991" y="2965"/>
                    <a:pt x="378389" y="364"/>
                    <a:pt x="375180" y="364"/>
                  </a:cubicBezTo>
                  <a:lnTo>
                    <a:pt x="6468" y="364"/>
                  </a:lnTo>
                  <a:cubicBezTo>
                    <a:pt x="3258" y="307"/>
                    <a:pt x="619" y="2869"/>
                    <a:pt x="562" y="6079"/>
                  </a:cubicBezTo>
                  <a:cubicBezTo>
                    <a:pt x="562" y="6108"/>
                    <a:pt x="562" y="6146"/>
                    <a:pt x="562" y="6175"/>
                  </a:cubicBezTo>
                  <a:lnTo>
                    <a:pt x="562" y="467470"/>
                  </a:lnTo>
                  <a:cubicBezTo>
                    <a:pt x="562" y="470728"/>
                    <a:pt x="3210" y="473376"/>
                    <a:pt x="6468" y="473376"/>
                  </a:cubicBezTo>
                  <a:lnTo>
                    <a:pt x="378514" y="473376"/>
                  </a:lnTo>
                  <a:cubicBezTo>
                    <a:pt x="381775" y="473376"/>
                    <a:pt x="384420" y="470728"/>
                    <a:pt x="384420" y="467470"/>
                  </a:cubicBezTo>
                  <a:lnTo>
                    <a:pt x="384420" y="364314"/>
                  </a:lnTo>
                  <a:cubicBezTo>
                    <a:pt x="384422" y="361124"/>
                    <a:pt x="381892" y="358514"/>
                    <a:pt x="378705" y="35840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5" name="Freihandform: Form 64">
              <a:extLst>
                <a:ext uri="{FF2B5EF4-FFF2-40B4-BE49-F238E27FC236}">
                  <a16:creationId xmlns:a16="http://schemas.microsoft.com/office/drawing/2014/main" id="{25FAAC61-884B-41AA-B3B8-D8F4BDD66DB4}"/>
                </a:ext>
              </a:extLst>
            </p:cNvPr>
            <p:cNvSpPr/>
            <p:nvPr/>
          </p:nvSpPr>
          <p:spPr>
            <a:xfrm>
              <a:off x="5991510" y="1208667"/>
              <a:ext cx="502824" cy="477921"/>
            </a:xfrm>
            <a:custGeom>
              <a:avLst/>
              <a:gdLst>
                <a:gd name="connsiteX0" fmla="*/ 503387 w 502824"/>
                <a:gd name="connsiteY0" fmla="*/ 6512 h 477921"/>
                <a:gd name="connsiteX1" fmla="*/ 500244 w 502824"/>
                <a:gd name="connsiteY1" fmla="*/ 1178 h 477921"/>
                <a:gd name="connsiteX2" fmla="*/ 494052 w 502824"/>
                <a:gd name="connsiteY2" fmla="*/ 1178 h 477921"/>
                <a:gd name="connsiteX3" fmla="*/ 252022 w 502824"/>
                <a:gd name="connsiteY3" fmla="*/ 148530 h 477921"/>
                <a:gd name="connsiteX4" fmla="*/ 9897 w 502824"/>
                <a:gd name="connsiteY4" fmla="*/ 1178 h 477921"/>
                <a:gd name="connsiteX5" fmla="*/ 3705 w 502824"/>
                <a:gd name="connsiteY5" fmla="*/ 1178 h 477921"/>
                <a:gd name="connsiteX6" fmla="*/ 562 w 502824"/>
                <a:gd name="connsiteY6" fmla="*/ 6512 h 477921"/>
                <a:gd name="connsiteX7" fmla="*/ 562 w 502824"/>
                <a:gd name="connsiteY7" fmla="*/ 472380 h 477921"/>
                <a:gd name="connsiteX8" fmla="*/ 6468 w 502824"/>
                <a:gd name="connsiteY8" fmla="*/ 478285 h 477921"/>
                <a:gd name="connsiteX9" fmla="*/ 125054 w 502824"/>
                <a:gd name="connsiteY9" fmla="*/ 478285 h 477921"/>
                <a:gd name="connsiteX10" fmla="*/ 130959 w 502824"/>
                <a:gd name="connsiteY10" fmla="*/ 472380 h 477921"/>
                <a:gd name="connsiteX11" fmla="*/ 130959 w 502824"/>
                <a:gd name="connsiteY11" fmla="*/ 216157 h 477921"/>
                <a:gd name="connsiteX12" fmla="*/ 246117 w 502824"/>
                <a:gd name="connsiteY12" fmla="*/ 285308 h 477921"/>
                <a:gd name="connsiteX13" fmla="*/ 252022 w 502824"/>
                <a:gd name="connsiteY13" fmla="*/ 287499 h 477921"/>
                <a:gd name="connsiteX14" fmla="*/ 257832 w 502824"/>
                <a:gd name="connsiteY14" fmla="*/ 285308 h 477921"/>
                <a:gd name="connsiteX15" fmla="*/ 500339 w 502824"/>
                <a:gd name="connsiteY15" fmla="*/ 140433 h 477921"/>
                <a:gd name="connsiteX16" fmla="*/ 503387 w 502824"/>
                <a:gd name="connsiteY16" fmla="*/ 133194 h 4779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2824" h="477921">
                  <a:moveTo>
                    <a:pt x="503387" y="6512"/>
                  </a:moveTo>
                  <a:cubicBezTo>
                    <a:pt x="503349" y="4302"/>
                    <a:pt x="502158" y="2283"/>
                    <a:pt x="500244" y="1178"/>
                  </a:cubicBezTo>
                  <a:cubicBezTo>
                    <a:pt x="498320" y="92"/>
                    <a:pt x="495976" y="92"/>
                    <a:pt x="494052" y="1178"/>
                  </a:cubicBezTo>
                  <a:lnTo>
                    <a:pt x="252022" y="148530"/>
                  </a:lnTo>
                  <a:lnTo>
                    <a:pt x="9897" y="1178"/>
                  </a:lnTo>
                  <a:cubicBezTo>
                    <a:pt x="7973" y="92"/>
                    <a:pt x="5630" y="92"/>
                    <a:pt x="3705" y="1178"/>
                  </a:cubicBezTo>
                  <a:cubicBezTo>
                    <a:pt x="1791" y="2283"/>
                    <a:pt x="600" y="4302"/>
                    <a:pt x="562" y="6512"/>
                  </a:cubicBezTo>
                  <a:lnTo>
                    <a:pt x="562" y="472380"/>
                  </a:lnTo>
                  <a:cubicBezTo>
                    <a:pt x="562" y="475637"/>
                    <a:pt x="3210" y="478285"/>
                    <a:pt x="6468" y="478285"/>
                  </a:cubicBezTo>
                  <a:lnTo>
                    <a:pt x="125054" y="478285"/>
                  </a:lnTo>
                  <a:cubicBezTo>
                    <a:pt x="128311" y="478285"/>
                    <a:pt x="130959" y="475637"/>
                    <a:pt x="130959" y="472380"/>
                  </a:cubicBezTo>
                  <a:lnTo>
                    <a:pt x="130959" y="216157"/>
                  </a:lnTo>
                  <a:lnTo>
                    <a:pt x="246117" y="285308"/>
                  </a:lnTo>
                  <a:cubicBezTo>
                    <a:pt x="247869" y="286518"/>
                    <a:pt x="249898" y="287271"/>
                    <a:pt x="252022" y="287499"/>
                  </a:cubicBezTo>
                  <a:cubicBezTo>
                    <a:pt x="254108" y="287261"/>
                    <a:pt x="256108" y="286509"/>
                    <a:pt x="257832" y="285308"/>
                  </a:cubicBezTo>
                  <a:lnTo>
                    <a:pt x="500339" y="140433"/>
                  </a:lnTo>
                  <a:cubicBezTo>
                    <a:pt x="503006" y="138909"/>
                    <a:pt x="503387" y="137195"/>
                    <a:pt x="503387" y="13319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6" name="Freihandform: Form 65">
              <a:extLst>
                <a:ext uri="{FF2B5EF4-FFF2-40B4-BE49-F238E27FC236}">
                  <a16:creationId xmlns:a16="http://schemas.microsoft.com/office/drawing/2014/main" id="{995E838B-4500-47CF-867F-50C414D0CC25}"/>
                </a:ext>
              </a:extLst>
            </p:cNvPr>
            <p:cNvSpPr/>
            <p:nvPr/>
          </p:nvSpPr>
          <p:spPr>
            <a:xfrm>
              <a:off x="6363845" y="1400119"/>
              <a:ext cx="130489" cy="286373"/>
            </a:xfrm>
            <a:custGeom>
              <a:avLst/>
              <a:gdLst>
                <a:gd name="connsiteX0" fmla="*/ 127909 w 130489"/>
                <a:gd name="connsiteY0" fmla="*/ 1178 h 286373"/>
                <a:gd name="connsiteX1" fmla="*/ 121813 w 130489"/>
                <a:gd name="connsiteY1" fmla="*/ 1178 h 286373"/>
                <a:gd name="connsiteX2" fmla="*/ 4941 w 130489"/>
                <a:gd name="connsiteY2" fmla="*/ 70615 h 286373"/>
                <a:gd name="connsiteX3" fmla="*/ 655 w 130489"/>
                <a:gd name="connsiteY3" fmla="*/ 78902 h 286373"/>
                <a:gd name="connsiteX4" fmla="*/ 655 w 130489"/>
                <a:gd name="connsiteY4" fmla="*/ 280832 h 286373"/>
                <a:gd name="connsiteX5" fmla="*/ 6560 w 130489"/>
                <a:gd name="connsiteY5" fmla="*/ 286737 h 286373"/>
                <a:gd name="connsiteX6" fmla="*/ 125147 w 130489"/>
                <a:gd name="connsiteY6" fmla="*/ 286737 h 286373"/>
                <a:gd name="connsiteX7" fmla="*/ 131052 w 130489"/>
                <a:gd name="connsiteY7" fmla="*/ 280832 h 286373"/>
                <a:gd name="connsiteX8" fmla="*/ 131052 w 130489"/>
                <a:gd name="connsiteY8" fmla="*/ 6416 h 286373"/>
                <a:gd name="connsiteX9" fmla="*/ 127909 w 130489"/>
                <a:gd name="connsiteY9" fmla="*/ 1082 h 286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0489" h="286373">
                  <a:moveTo>
                    <a:pt x="127909" y="1178"/>
                  </a:moveTo>
                  <a:cubicBezTo>
                    <a:pt x="126023" y="92"/>
                    <a:pt x="123699" y="92"/>
                    <a:pt x="121813" y="1178"/>
                  </a:cubicBezTo>
                  <a:lnTo>
                    <a:pt x="4941" y="70615"/>
                  </a:lnTo>
                  <a:cubicBezTo>
                    <a:pt x="1864" y="72149"/>
                    <a:pt x="131" y="75501"/>
                    <a:pt x="655" y="78902"/>
                  </a:cubicBezTo>
                  <a:lnTo>
                    <a:pt x="655" y="280832"/>
                  </a:lnTo>
                  <a:cubicBezTo>
                    <a:pt x="655" y="284089"/>
                    <a:pt x="3303" y="286737"/>
                    <a:pt x="6560" y="286737"/>
                  </a:cubicBezTo>
                  <a:lnTo>
                    <a:pt x="125147" y="286737"/>
                  </a:lnTo>
                  <a:cubicBezTo>
                    <a:pt x="128404" y="286737"/>
                    <a:pt x="131052" y="284089"/>
                    <a:pt x="131052" y="280832"/>
                  </a:cubicBezTo>
                  <a:lnTo>
                    <a:pt x="131052" y="6416"/>
                  </a:lnTo>
                  <a:cubicBezTo>
                    <a:pt x="131033" y="4207"/>
                    <a:pt x="129833" y="2168"/>
                    <a:pt x="127909" y="1082"/>
                  </a:cubicBezTo>
                </a:path>
              </a:pathLst>
            </a:custGeom>
            <a:solidFill>
              <a:srgbClr val="F9AF0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7" name="Freihandform: Form 66">
              <a:extLst>
                <a:ext uri="{FF2B5EF4-FFF2-40B4-BE49-F238E27FC236}">
                  <a16:creationId xmlns:a16="http://schemas.microsoft.com/office/drawing/2014/main" id="{ABBBBF4A-B85C-4B29-9C2C-13F14CAFD046}"/>
                </a:ext>
              </a:extLst>
            </p:cNvPr>
            <p:cNvSpPr/>
            <p:nvPr/>
          </p:nvSpPr>
          <p:spPr>
            <a:xfrm>
              <a:off x="7833930" y="1213576"/>
              <a:ext cx="130684" cy="473012"/>
            </a:xfrm>
            <a:custGeom>
              <a:avLst/>
              <a:gdLst>
                <a:gd name="connsiteX0" fmla="*/ 125150 w 130684"/>
                <a:gd name="connsiteY0" fmla="*/ 364 h 473012"/>
                <a:gd name="connsiteX1" fmla="*/ 6659 w 130684"/>
                <a:gd name="connsiteY1" fmla="*/ 364 h 473012"/>
                <a:gd name="connsiteX2" fmla="*/ 563 w 130684"/>
                <a:gd name="connsiteY2" fmla="*/ 6270 h 473012"/>
                <a:gd name="connsiteX3" fmla="*/ 563 w 130684"/>
                <a:gd name="connsiteY3" fmla="*/ 6460 h 473012"/>
                <a:gd name="connsiteX4" fmla="*/ 563 w 130684"/>
                <a:gd name="connsiteY4" fmla="*/ 467280 h 473012"/>
                <a:gd name="connsiteX5" fmla="*/ 6659 w 130684"/>
                <a:gd name="connsiteY5" fmla="*/ 473376 h 473012"/>
                <a:gd name="connsiteX6" fmla="*/ 125150 w 130684"/>
                <a:gd name="connsiteY6" fmla="*/ 473376 h 473012"/>
                <a:gd name="connsiteX7" fmla="*/ 131246 w 130684"/>
                <a:gd name="connsiteY7" fmla="*/ 467280 h 473012"/>
                <a:gd name="connsiteX8" fmla="*/ 131246 w 130684"/>
                <a:gd name="connsiteY8" fmla="*/ 6460 h 473012"/>
                <a:gd name="connsiteX9" fmla="*/ 125342 w 130684"/>
                <a:gd name="connsiteY9" fmla="*/ 364 h 473012"/>
                <a:gd name="connsiteX10" fmla="*/ 125150 w 130684"/>
                <a:gd name="connsiteY10" fmla="*/ 364 h 473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0684" h="473012">
                  <a:moveTo>
                    <a:pt x="125150" y="364"/>
                  </a:moveTo>
                  <a:lnTo>
                    <a:pt x="6659" y="364"/>
                  </a:lnTo>
                  <a:cubicBezTo>
                    <a:pt x="3345" y="307"/>
                    <a:pt x="616" y="2955"/>
                    <a:pt x="563" y="6270"/>
                  </a:cubicBezTo>
                  <a:cubicBezTo>
                    <a:pt x="562" y="6337"/>
                    <a:pt x="562" y="6394"/>
                    <a:pt x="563" y="6460"/>
                  </a:cubicBezTo>
                  <a:lnTo>
                    <a:pt x="563" y="467280"/>
                  </a:lnTo>
                  <a:cubicBezTo>
                    <a:pt x="563" y="470642"/>
                    <a:pt x="3292" y="473376"/>
                    <a:pt x="6659" y="473376"/>
                  </a:cubicBezTo>
                  <a:lnTo>
                    <a:pt x="125150" y="473376"/>
                  </a:lnTo>
                  <a:cubicBezTo>
                    <a:pt x="128517" y="473376"/>
                    <a:pt x="131246" y="470642"/>
                    <a:pt x="131246" y="467280"/>
                  </a:cubicBezTo>
                  <a:lnTo>
                    <a:pt x="131246" y="6460"/>
                  </a:lnTo>
                  <a:cubicBezTo>
                    <a:pt x="131299" y="3145"/>
                    <a:pt x="128656" y="422"/>
                    <a:pt x="125342" y="364"/>
                  </a:cubicBezTo>
                  <a:cubicBezTo>
                    <a:pt x="125278" y="364"/>
                    <a:pt x="125214" y="364"/>
                    <a:pt x="125150" y="364"/>
                  </a:cubicBez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8" name="Freihandform: Form 67">
              <a:extLst>
                <a:ext uri="{FF2B5EF4-FFF2-40B4-BE49-F238E27FC236}">
                  <a16:creationId xmlns:a16="http://schemas.microsoft.com/office/drawing/2014/main" id="{F90BB21E-E341-4AF0-9475-8E2ED9579449}"/>
                </a:ext>
              </a:extLst>
            </p:cNvPr>
            <p:cNvSpPr/>
            <p:nvPr/>
          </p:nvSpPr>
          <p:spPr>
            <a:xfrm>
              <a:off x="7834312" y="1213577"/>
              <a:ext cx="130301" cy="473201"/>
            </a:xfrm>
            <a:custGeom>
              <a:avLst/>
              <a:gdLst>
                <a:gd name="connsiteX0" fmla="*/ 5810 w 130301"/>
                <a:gd name="connsiteY0" fmla="*/ 0 h 473201"/>
                <a:gd name="connsiteX1" fmla="*/ 124396 w 130301"/>
                <a:gd name="connsiteY1" fmla="*/ 0 h 473201"/>
                <a:gd name="connsiteX2" fmla="*/ 130302 w 130301"/>
                <a:gd name="connsiteY2" fmla="*/ 5905 h 473201"/>
                <a:gd name="connsiteX3" fmla="*/ 130302 w 130301"/>
                <a:gd name="connsiteY3" fmla="*/ 467297 h 473201"/>
                <a:gd name="connsiteX4" fmla="*/ 124396 w 130301"/>
                <a:gd name="connsiteY4" fmla="*/ 473202 h 473201"/>
                <a:gd name="connsiteX5" fmla="*/ 5810 w 130301"/>
                <a:gd name="connsiteY5" fmla="*/ 473202 h 473201"/>
                <a:gd name="connsiteX6" fmla="*/ 0 w 130301"/>
                <a:gd name="connsiteY6" fmla="*/ 467392 h 473201"/>
                <a:gd name="connsiteX7" fmla="*/ 0 w 130301"/>
                <a:gd name="connsiteY7" fmla="*/ 5905 h 473201"/>
                <a:gd name="connsiteX8" fmla="*/ 5810 w 130301"/>
                <a:gd name="connsiteY8" fmla="*/ 0 h 473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0301" h="473201">
                  <a:moveTo>
                    <a:pt x="5810" y="0"/>
                  </a:moveTo>
                  <a:lnTo>
                    <a:pt x="124396" y="0"/>
                  </a:lnTo>
                  <a:cubicBezTo>
                    <a:pt x="127654" y="0"/>
                    <a:pt x="130302" y="2644"/>
                    <a:pt x="130302" y="5905"/>
                  </a:cubicBezTo>
                  <a:lnTo>
                    <a:pt x="130302" y="467297"/>
                  </a:lnTo>
                  <a:cubicBezTo>
                    <a:pt x="130302" y="470558"/>
                    <a:pt x="127654" y="473202"/>
                    <a:pt x="124396" y="473202"/>
                  </a:cubicBezTo>
                  <a:lnTo>
                    <a:pt x="5810" y="473202"/>
                  </a:lnTo>
                  <a:cubicBezTo>
                    <a:pt x="2600" y="473202"/>
                    <a:pt x="0" y="470601"/>
                    <a:pt x="0" y="467392"/>
                  </a:cubicBezTo>
                  <a:lnTo>
                    <a:pt x="0" y="5905"/>
                  </a:lnTo>
                  <a:cubicBezTo>
                    <a:pt x="0" y="2681"/>
                    <a:pt x="2581" y="52"/>
                    <a:pt x="5810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69" name="Freihandform: Form 68">
              <a:extLst>
                <a:ext uri="{FF2B5EF4-FFF2-40B4-BE49-F238E27FC236}">
                  <a16:creationId xmlns:a16="http://schemas.microsoft.com/office/drawing/2014/main" id="{79155C4A-47A7-4C40-AA56-9E4F7BB736CD}"/>
                </a:ext>
              </a:extLst>
            </p:cNvPr>
            <p:cNvSpPr/>
            <p:nvPr/>
          </p:nvSpPr>
          <p:spPr>
            <a:xfrm>
              <a:off x="8006370" y="1213577"/>
              <a:ext cx="246756" cy="473297"/>
            </a:xfrm>
            <a:custGeom>
              <a:avLst/>
              <a:gdLst>
                <a:gd name="connsiteX0" fmla="*/ 136448 w 246756"/>
                <a:gd name="connsiteY0" fmla="*/ 309545 h 473297"/>
                <a:gd name="connsiteX1" fmla="*/ 247319 w 246756"/>
                <a:gd name="connsiteY1" fmla="*/ 160002 h 473297"/>
                <a:gd name="connsiteX2" fmla="*/ 30530 w 246756"/>
                <a:gd name="connsiteY2" fmla="*/ 363 h 473297"/>
                <a:gd name="connsiteX3" fmla="*/ 6431 w 246756"/>
                <a:gd name="connsiteY3" fmla="*/ 363 h 473297"/>
                <a:gd name="connsiteX4" fmla="*/ 621 w 246756"/>
                <a:gd name="connsiteY4" fmla="*/ 6174 h 473297"/>
                <a:gd name="connsiteX5" fmla="*/ 621 w 246756"/>
                <a:gd name="connsiteY5" fmla="*/ 109044 h 473297"/>
                <a:gd name="connsiteX6" fmla="*/ 6335 w 246756"/>
                <a:gd name="connsiteY6" fmla="*/ 114949 h 473297"/>
                <a:gd name="connsiteX7" fmla="*/ 6431 w 246756"/>
                <a:gd name="connsiteY7" fmla="*/ 114949 h 473297"/>
                <a:gd name="connsiteX8" fmla="*/ 44531 w 246756"/>
                <a:gd name="connsiteY8" fmla="*/ 114949 h 473297"/>
                <a:gd name="connsiteX9" fmla="*/ 115493 w 246756"/>
                <a:gd name="connsiteY9" fmla="*/ 172099 h 473297"/>
                <a:gd name="connsiteX10" fmla="*/ 45198 w 246756"/>
                <a:gd name="connsiteY10" fmla="*/ 229249 h 473297"/>
                <a:gd name="connsiteX11" fmla="*/ 6431 w 246756"/>
                <a:gd name="connsiteY11" fmla="*/ 229249 h 473297"/>
                <a:gd name="connsiteX12" fmla="*/ 621 w 246756"/>
                <a:gd name="connsiteY12" fmla="*/ 235059 h 473297"/>
                <a:gd name="connsiteX13" fmla="*/ 621 w 246756"/>
                <a:gd name="connsiteY13" fmla="*/ 325356 h 473297"/>
                <a:gd name="connsiteX14" fmla="*/ 3193 w 246756"/>
                <a:gd name="connsiteY14" fmla="*/ 334881 h 473297"/>
                <a:gd name="connsiteX15" fmla="*/ 95395 w 246756"/>
                <a:gd name="connsiteY15" fmla="*/ 470994 h 473297"/>
                <a:gd name="connsiteX16" fmla="*/ 100538 w 246756"/>
                <a:gd name="connsiteY16" fmla="*/ 473661 h 473297"/>
                <a:gd name="connsiteX17" fmla="*/ 237032 w 246756"/>
                <a:gd name="connsiteY17" fmla="*/ 473661 h 473297"/>
                <a:gd name="connsiteX18" fmla="*/ 242461 w 246756"/>
                <a:gd name="connsiteY18" fmla="*/ 470422 h 473297"/>
                <a:gd name="connsiteX19" fmla="*/ 242461 w 246756"/>
                <a:gd name="connsiteY19" fmla="*/ 464136 h 473297"/>
                <a:gd name="connsiteX20" fmla="*/ 136829 w 246756"/>
                <a:gd name="connsiteY20" fmla="*/ 309831 h 473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6756" h="473297">
                  <a:moveTo>
                    <a:pt x="136448" y="309545"/>
                  </a:moveTo>
                  <a:cubicBezTo>
                    <a:pt x="136448" y="309545"/>
                    <a:pt x="247319" y="277731"/>
                    <a:pt x="247319" y="160002"/>
                  </a:cubicBezTo>
                  <a:cubicBezTo>
                    <a:pt x="247319" y="268"/>
                    <a:pt x="94061" y="363"/>
                    <a:pt x="30530" y="363"/>
                  </a:cubicBezTo>
                  <a:lnTo>
                    <a:pt x="6431" y="363"/>
                  </a:lnTo>
                  <a:cubicBezTo>
                    <a:pt x="3223" y="363"/>
                    <a:pt x="621" y="2964"/>
                    <a:pt x="621" y="6174"/>
                  </a:cubicBezTo>
                  <a:lnTo>
                    <a:pt x="621" y="109044"/>
                  </a:lnTo>
                  <a:cubicBezTo>
                    <a:pt x="569" y="112254"/>
                    <a:pt x="3127" y="114892"/>
                    <a:pt x="6335" y="114949"/>
                  </a:cubicBezTo>
                  <a:cubicBezTo>
                    <a:pt x="6368" y="114949"/>
                    <a:pt x="6399" y="114949"/>
                    <a:pt x="6431" y="114949"/>
                  </a:cubicBezTo>
                  <a:lnTo>
                    <a:pt x="44531" y="114949"/>
                  </a:lnTo>
                  <a:cubicBezTo>
                    <a:pt x="62534" y="114949"/>
                    <a:pt x="115493" y="117997"/>
                    <a:pt x="115493" y="172099"/>
                  </a:cubicBezTo>
                  <a:cubicBezTo>
                    <a:pt x="115493" y="226201"/>
                    <a:pt x="60343" y="229249"/>
                    <a:pt x="45198" y="229249"/>
                  </a:cubicBezTo>
                  <a:lnTo>
                    <a:pt x="6431" y="229249"/>
                  </a:lnTo>
                  <a:cubicBezTo>
                    <a:pt x="3223" y="229249"/>
                    <a:pt x="621" y="231850"/>
                    <a:pt x="621" y="235059"/>
                  </a:cubicBezTo>
                  <a:lnTo>
                    <a:pt x="621" y="325356"/>
                  </a:lnTo>
                  <a:cubicBezTo>
                    <a:pt x="312" y="328738"/>
                    <a:pt x="1224" y="332119"/>
                    <a:pt x="3193" y="334881"/>
                  </a:cubicBezTo>
                  <a:lnTo>
                    <a:pt x="95395" y="470994"/>
                  </a:lnTo>
                  <a:cubicBezTo>
                    <a:pt x="96573" y="472670"/>
                    <a:pt x="98492" y="473661"/>
                    <a:pt x="100538" y="473661"/>
                  </a:cubicBezTo>
                  <a:lnTo>
                    <a:pt x="237032" y="473661"/>
                  </a:lnTo>
                  <a:cubicBezTo>
                    <a:pt x="239303" y="473680"/>
                    <a:pt x="241396" y="472432"/>
                    <a:pt x="242461" y="470422"/>
                  </a:cubicBezTo>
                  <a:cubicBezTo>
                    <a:pt x="243604" y="468479"/>
                    <a:pt x="243604" y="466079"/>
                    <a:pt x="242461" y="464136"/>
                  </a:cubicBezTo>
                  <a:lnTo>
                    <a:pt x="136829" y="309831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541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rgbClr val="E2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08548E3D-A972-417F-B235-862B5A7D92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0650"/>
          <a:stretch/>
        </p:blipFill>
        <p:spPr>
          <a:xfrm>
            <a:off x="4505291" y="-40354"/>
            <a:ext cx="7686710" cy="6352229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1C87962-9695-534F-ABEF-4DC96AAA69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1972399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6" name="Textplatzhalter 22">
            <a:extLst>
              <a:ext uri="{FF2B5EF4-FFF2-40B4-BE49-F238E27FC236}">
                <a16:creationId xmlns:a16="http://schemas.microsoft.com/office/drawing/2014/main" id="{FAC4185F-83C3-0F49-AA4D-1E056BE084C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9250" y="1016000"/>
            <a:ext cx="6377653" cy="4822825"/>
          </a:xfrm>
        </p:spPr>
        <p:txBody>
          <a:bodyPr anchor="t" anchorCtr="0">
            <a:noAutofit/>
          </a:bodyPr>
          <a:lstStyle>
            <a:lvl1pPr marL="285750" indent="-285750">
              <a:lnSpc>
                <a:spcPct val="150000"/>
              </a:lnSpc>
              <a:buFontTx/>
              <a:buBlip>
                <a:blip r:embed="rId4"/>
              </a:buBlip>
              <a:defRPr sz="1900" b="1">
                <a:solidFill>
                  <a:schemeClr val="bg1"/>
                </a:solidFill>
              </a:defRPr>
            </a:lvl1pPr>
            <a:lvl2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2pPr>
            <a:lvl3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3pPr>
            <a:lvl4pPr>
              <a:lnSpc>
                <a:spcPct val="150000"/>
              </a:lnSpc>
              <a:defRPr sz="1600" b="1">
                <a:solidFill>
                  <a:schemeClr val="accent2"/>
                </a:solidFill>
              </a:defRPr>
            </a:lvl4pPr>
            <a:lvl5pPr>
              <a:lnSpc>
                <a:spcPct val="150000"/>
              </a:lnSpc>
              <a:defRPr sz="12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de-DE"/>
              <a:t>Kapitel</a:t>
            </a:r>
          </a:p>
        </p:txBody>
      </p:sp>
      <p:sp>
        <p:nvSpPr>
          <p:cNvPr id="25" name="Datumsplatzhalter 24">
            <a:extLst>
              <a:ext uri="{FF2B5EF4-FFF2-40B4-BE49-F238E27FC236}">
                <a16:creationId xmlns:a16="http://schemas.microsoft.com/office/drawing/2014/main" id="{FEB1642E-2559-FA46-9DB3-9EB530DB507F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26" name="Fußzeilenplatzhalter 25">
            <a:extLst>
              <a:ext uri="{FF2B5EF4-FFF2-40B4-BE49-F238E27FC236}">
                <a16:creationId xmlns:a16="http://schemas.microsoft.com/office/drawing/2014/main" id="{BB88C641-AE6B-EE43-9A1A-CD02F12884B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27" name="Foliennummernplatzhalter 26">
            <a:extLst>
              <a:ext uri="{FF2B5EF4-FFF2-40B4-BE49-F238E27FC236}">
                <a16:creationId xmlns:a16="http://schemas.microsoft.com/office/drawing/2014/main" id="{94F76AA5-864B-8046-9F01-EDE2B591E57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grpSp>
        <p:nvGrpSpPr>
          <p:cNvPr id="28" name="Grafik 15">
            <a:extLst>
              <a:ext uri="{FF2B5EF4-FFF2-40B4-BE49-F238E27FC236}">
                <a16:creationId xmlns:a16="http://schemas.microsoft.com/office/drawing/2014/main" id="{296AC90C-9832-46F4-8501-2F147EFF4D0E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9" name="Grafik 15">
              <a:extLst>
                <a:ext uri="{FF2B5EF4-FFF2-40B4-BE49-F238E27FC236}">
                  <a16:creationId xmlns:a16="http://schemas.microsoft.com/office/drawing/2014/main" id="{2D15436F-7822-46D2-86C2-2BE3FC32A91C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9" name="Freihandform 37">
                <a:extLst>
                  <a:ext uri="{FF2B5EF4-FFF2-40B4-BE49-F238E27FC236}">
                    <a16:creationId xmlns:a16="http://schemas.microsoft.com/office/drawing/2014/main" id="{4D1A4030-0D75-458F-9287-9E6137C8E478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8">
                <a:extLst>
                  <a:ext uri="{FF2B5EF4-FFF2-40B4-BE49-F238E27FC236}">
                    <a16:creationId xmlns:a16="http://schemas.microsoft.com/office/drawing/2014/main" id="{4E54836D-4F60-4B01-8361-FDBAA47AB513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39">
                <a:extLst>
                  <a:ext uri="{FF2B5EF4-FFF2-40B4-BE49-F238E27FC236}">
                    <a16:creationId xmlns:a16="http://schemas.microsoft.com/office/drawing/2014/main" id="{8F670859-45A6-48F4-A9BA-B0807E9E9052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0">
                <a:extLst>
                  <a:ext uri="{FF2B5EF4-FFF2-40B4-BE49-F238E27FC236}">
                    <a16:creationId xmlns:a16="http://schemas.microsoft.com/office/drawing/2014/main" id="{DB1CABBF-78CB-49BA-ADF2-A181C18EF3E6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3" name="Freihandform 41">
                <a:extLst>
                  <a:ext uri="{FF2B5EF4-FFF2-40B4-BE49-F238E27FC236}">
                    <a16:creationId xmlns:a16="http://schemas.microsoft.com/office/drawing/2014/main" id="{158C8F13-5C71-43B2-83EF-D90903FF01BA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784C4C00-D53B-40E8-9892-5BC26D2EFBE9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7" name="Freihandform 35">
                <a:extLst>
                  <a:ext uri="{FF2B5EF4-FFF2-40B4-BE49-F238E27FC236}">
                    <a16:creationId xmlns:a16="http://schemas.microsoft.com/office/drawing/2014/main" id="{BD002180-0029-42C3-91F8-59D5F482EEA8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8" name="Freihandform 36">
                <a:extLst>
                  <a:ext uri="{FF2B5EF4-FFF2-40B4-BE49-F238E27FC236}">
                    <a16:creationId xmlns:a16="http://schemas.microsoft.com/office/drawing/2014/main" id="{DE4050F7-079B-4294-9A88-1FC61ECB996B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2" name="Grafik 15">
              <a:extLst>
                <a:ext uri="{FF2B5EF4-FFF2-40B4-BE49-F238E27FC236}">
                  <a16:creationId xmlns:a16="http://schemas.microsoft.com/office/drawing/2014/main" id="{4FCC7F79-6493-4C6F-9D97-078ABBE63721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3" name="Freihandform 31">
                <a:extLst>
                  <a:ext uri="{FF2B5EF4-FFF2-40B4-BE49-F238E27FC236}">
                    <a16:creationId xmlns:a16="http://schemas.microsoft.com/office/drawing/2014/main" id="{F1D7059C-01D9-4309-9A58-9AEA96C19497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2">
                <a:extLst>
                  <a:ext uri="{FF2B5EF4-FFF2-40B4-BE49-F238E27FC236}">
                    <a16:creationId xmlns:a16="http://schemas.microsoft.com/office/drawing/2014/main" id="{FB467FD9-27AC-4CFA-9252-05C49152D772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3">
                <a:extLst>
                  <a:ext uri="{FF2B5EF4-FFF2-40B4-BE49-F238E27FC236}">
                    <a16:creationId xmlns:a16="http://schemas.microsoft.com/office/drawing/2014/main" id="{11716B20-C0D4-45E3-AAB6-A1A3708CBB92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6" name="Freihandform 34">
                <a:extLst>
                  <a:ext uri="{FF2B5EF4-FFF2-40B4-BE49-F238E27FC236}">
                    <a16:creationId xmlns:a16="http://schemas.microsoft.com/office/drawing/2014/main" id="{F7C32010-01C4-413E-9674-676ED4B26D63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pic>
        <p:nvPicPr>
          <p:cNvPr id="45" name="Grafik 44" descr="Ein Bild, das Text, Schild enthält.&#10;&#10;Automatisch generierte Beschreibung">
            <a:extLst>
              <a:ext uri="{FF2B5EF4-FFF2-40B4-BE49-F238E27FC236}">
                <a16:creationId xmlns:a16="http://schemas.microsoft.com/office/drawing/2014/main" id="{D9F2B167-9C85-4A02-8AC0-0309760D8D9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44713" y="1180681"/>
            <a:ext cx="2195758" cy="842816"/>
          </a:xfrm>
          <a:prstGeom prst="rect">
            <a:avLst/>
          </a:prstGeom>
        </p:spPr>
      </p:pic>
      <p:pic>
        <p:nvPicPr>
          <p:cNvPr id="46" name="Grafik 45">
            <a:extLst>
              <a:ext uri="{FF2B5EF4-FFF2-40B4-BE49-F238E27FC236}">
                <a16:creationId xmlns:a16="http://schemas.microsoft.com/office/drawing/2014/main" id="{4BDA8999-59D8-4382-856E-53C831EF225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6049" y="2622447"/>
            <a:ext cx="3757905" cy="2228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397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Core DIGITAL">
    <p:bg>
      <p:bgPr>
        <a:solidFill>
          <a:srgbClr val="E2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hteck 99">
            <a:extLst>
              <a:ext uri="{FF2B5EF4-FFF2-40B4-BE49-F238E27FC236}">
                <a16:creationId xmlns:a16="http://schemas.microsoft.com/office/drawing/2014/main" id="{738B8EF5-6227-4209-A86E-EB3FD60B56A3}"/>
              </a:ext>
            </a:extLst>
          </p:cNvPr>
          <p:cNvSpPr/>
          <p:nvPr userDrawn="1"/>
        </p:nvSpPr>
        <p:spPr>
          <a:xfrm>
            <a:off x="0" y="6209148"/>
            <a:ext cx="12192000" cy="64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532CE0-D232-D347-8A08-6E38404C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7433D2-8B3D-574E-8759-178E7341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E70C08-DC90-6B4B-AD84-9C40E0D7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59" name="Titel 1">
            <a:extLst>
              <a:ext uri="{FF2B5EF4-FFF2-40B4-BE49-F238E27FC236}">
                <a16:creationId xmlns:a16="http://schemas.microsoft.com/office/drawing/2014/main" id="{EF197A53-200F-4EDB-83A8-D0B483F02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60" name="Textplatzhalter 9">
            <a:extLst>
              <a:ext uri="{FF2B5EF4-FFF2-40B4-BE49-F238E27FC236}">
                <a16:creationId xmlns:a16="http://schemas.microsoft.com/office/drawing/2014/main" id="{5D93899E-548A-4614-996E-4DE7E7A756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grpSp>
        <p:nvGrpSpPr>
          <p:cNvPr id="57" name="Grafik 15">
            <a:extLst>
              <a:ext uri="{FF2B5EF4-FFF2-40B4-BE49-F238E27FC236}">
                <a16:creationId xmlns:a16="http://schemas.microsoft.com/office/drawing/2014/main" id="{17BDADEC-C510-4C0A-91DE-457E385DAA13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58" name="Grafik 15">
              <a:extLst>
                <a:ext uri="{FF2B5EF4-FFF2-40B4-BE49-F238E27FC236}">
                  <a16:creationId xmlns:a16="http://schemas.microsoft.com/office/drawing/2014/main" id="{2F0B618A-17AF-4C55-8E1E-7B9964412361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69" name="Freihandform 37">
                <a:extLst>
                  <a:ext uri="{FF2B5EF4-FFF2-40B4-BE49-F238E27FC236}">
                    <a16:creationId xmlns:a16="http://schemas.microsoft.com/office/drawing/2014/main" id="{CFA7C2FD-7877-41E3-A9CD-D061133B750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0" name="Freihandform 38">
                <a:extLst>
                  <a:ext uri="{FF2B5EF4-FFF2-40B4-BE49-F238E27FC236}">
                    <a16:creationId xmlns:a16="http://schemas.microsoft.com/office/drawing/2014/main" id="{41F596B2-8202-48DB-9A42-2AD5668E36F3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1" name="Freihandform 39">
                <a:extLst>
                  <a:ext uri="{FF2B5EF4-FFF2-40B4-BE49-F238E27FC236}">
                    <a16:creationId xmlns:a16="http://schemas.microsoft.com/office/drawing/2014/main" id="{BDE44201-EE5E-484A-B145-4630747F41F4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2" name="Freihandform 40">
                <a:extLst>
                  <a:ext uri="{FF2B5EF4-FFF2-40B4-BE49-F238E27FC236}">
                    <a16:creationId xmlns:a16="http://schemas.microsoft.com/office/drawing/2014/main" id="{DBA13922-6C23-4A0F-B396-49C5E023F9E2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3" name="Freihandform 41">
                <a:extLst>
                  <a:ext uri="{FF2B5EF4-FFF2-40B4-BE49-F238E27FC236}">
                    <a16:creationId xmlns:a16="http://schemas.microsoft.com/office/drawing/2014/main" id="{8DFA6E6E-85E8-4A92-BCA5-92929E7CCEA8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61" name="Grafik 15">
              <a:extLst>
                <a:ext uri="{FF2B5EF4-FFF2-40B4-BE49-F238E27FC236}">
                  <a16:creationId xmlns:a16="http://schemas.microsoft.com/office/drawing/2014/main" id="{06CF8FA2-E3E6-4EB8-B4E5-FA073604E656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67" name="Freihandform 35">
                <a:extLst>
                  <a:ext uri="{FF2B5EF4-FFF2-40B4-BE49-F238E27FC236}">
                    <a16:creationId xmlns:a16="http://schemas.microsoft.com/office/drawing/2014/main" id="{78119C06-1BE2-4C68-AC4C-96DADB831DAE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8" name="Freihandform 36">
                <a:extLst>
                  <a:ext uri="{FF2B5EF4-FFF2-40B4-BE49-F238E27FC236}">
                    <a16:creationId xmlns:a16="http://schemas.microsoft.com/office/drawing/2014/main" id="{07E40B2F-661A-47B5-BA9D-8C0FC8332DE7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62" name="Grafik 15">
              <a:extLst>
                <a:ext uri="{FF2B5EF4-FFF2-40B4-BE49-F238E27FC236}">
                  <a16:creationId xmlns:a16="http://schemas.microsoft.com/office/drawing/2014/main" id="{1195C1EF-DFC7-4134-81D4-E64D3F95A98D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63" name="Freihandform 31">
                <a:extLst>
                  <a:ext uri="{FF2B5EF4-FFF2-40B4-BE49-F238E27FC236}">
                    <a16:creationId xmlns:a16="http://schemas.microsoft.com/office/drawing/2014/main" id="{EB6F484F-1B19-4C3A-AD38-1BD7B8464CB2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4" name="Freihandform 32">
                <a:extLst>
                  <a:ext uri="{FF2B5EF4-FFF2-40B4-BE49-F238E27FC236}">
                    <a16:creationId xmlns:a16="http://schemas.microsoft.com/office/drawing/2014/main" id="{6DA2B072-2061-450C-8D9C-838689CB407E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5" name="Freihandform 33">
                <a:extLst>
                  <a:ext uri="{FF2B5EF4-FFF2-40B4-BE49-F238E27FC236}">
                    <a16:creationId xmlns:a16="http://schemas.microsoft.com/office/drawing/2014/main" id="{CC01F98A-8B81-4930-9C43-7F3F3C7424D8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6" name="Freihandform 34">
                <a:extLst>
                  <a:ext uri="{FF2B5EF4-FFF2-40B4-BE49-F238E27FC236}">
                    <a16:creationId xmlns:a16="http://schemas.microsoft.com/office/drawing/2014/main" id="{E7EE3C03-12B9-4EF2-A829-ACBB45C40A37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74" name="Holder 2">
            <a:extLst>
              <a:ext uri="{FF2B5EF4-FFF2-40B4-BE49-F238E27FC236}">
                <a16:creationId xmlns:a16="http://schemas.microsoft.com/office/drawing/2014/main" id="{B1A642C1-D508-4F4A-87E8-9D758BD8FF03}"/>
              </a:ext>
            </a:extLst>
          </p:cNvPr>
          <p:cNvSpPr txBox="1">
            <a:spLocks/>
          </p:cNvSpPr>
          <p:nvPr userDrawn="1"/>
        </p:nvSpPr>
        <p:spPr>
          <a:xfrm>
            <a:off x="2523939" y="6562797"/>
            <a:ext cx="1014729" cy="133984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700" b="0" i="0" kern="1200">
                <a:solidFill>
                  <a:srgbClr val="003B7D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de-DE" dirty="0">
                <a:latin typeface="Avenir Next LT Pro" panose="020B0504020202020204" pitchFamily="34" charset="0"/>
              </a:rPr>
              <a:t>© METRO</a:t>
            </a:r>
            <a:r>
              <a:rPr lang="de-DE" spc="-70" dirty="0">
                <a:latin typeface="Avenir Next LT Pro" panose="020B0504020202020204" pitchFamily="34" charset="0"/>
              </a:rPr>
              <a:t> </a:t>
            </a:r>
            <a:r>
              <a:rPr lang="de-DE" dirty="0">
                <a:latin typeface="Avenir Next LT Pro" panose="020B0504020202020204" pitchFamily="34" charset="0"/>
              </a:rPr>
              <a:t>AG.</a:t>
            </a:r>
          </a:p>
        </p:txBody>
      </p:sp>
    </p:spTree>
    <p:extLst>
      <p:ext uri="{BB962C8B-B14F-4D97-AF65-F5344CB8AC3E}">
        <p14:creationId xmlns:p14="http://schemas.microsoft.com/office/powerpoint/2010/main" val="24881877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Core DIGITAL">
    <p:bg>
      <p:bgPr>
        <a:solidFill>
          <a:srgbClr val="E2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Rechteck 99">
            <a:extLst>
              <a:ext uri="{FF2B5EF4-FFF2-40B4-BE49-F238E27FC236}">
                <a16:creationId xmlns:a16="http://schemas.microsoft.com/office/drawing/2014/main" id="{738B8EF5-6227-4209-A86E-EB3FD60B56A3}"/>
              </a:ext>
            </a:extLst>
          </p:cNvPr>
          <p:cNvSpPr/>
          <p:nvPr userDrawn="1"/>
        </p:nvSpPr>
        <p:spPr>
          <a:xfrm>
            <a:off x="0" y="6209148"/>
            <a:ext cx="12192000" cy="64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532CE0-D232-D347-8A08-6E38404C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7433D2-8B3D-574E-8759-178E7341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E70C08-DC90-6B4B-AD84-9C40E0D7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59" name="Titel 1">
            <a:extLst>
              <a:ext uri="{FF2B5EF4-FFF2-40B4-BE49-F238E27FC236}">
                <a16:creationId xmlns:a16="http://schemas.microsoft.com/office/drawing/2014/main" id="{EF197A53-200F-4EDB-83A8-D0B483F02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60" name="Textplatzhalter 9">
            <a:extLst>
              <a:ext uri="{FF2B5EF4-FFF2-40B4-BE49-F238E27FC236}">
                <a16:creationId xmlns:a16="http://schemas.microsoft.com/office/drawing/2014/main" id="{5D93899E-548A-4614-996E-4DE7E7A756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grpSp>
        <p:nvGrpSpPr>
          <p:cNvPr id="57" name="Grafik 15">
            <a:extLst>
              <a:ext uri="{FF2B5EF4-FFF2-40B4-BE49-F238E27FC236}">
                <a16:creationId xmlns:a16="http://schemas.microsoft.com/office/drawing/2014/main" id="{17BDADEC-C510-4C0A-91DE-457E385DAA13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58" name="Grafik 15">
              <a:extLst>
                <a:ext uri="{FF2B5EF4-FFF2-40B4-BE49-F238E27FC236}">
                  <a16:creationId xmlns:a16="http://schemas.microsoft.com/office/drawing/2014/main" id="{2F0B618A-17AF-4C55-8E1E-7B9964412361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69" name="Freihandform 37">
                <a:extLst>
                  <a:ext uri="{FF2B5EF4-FFF2-40B4-BE49-F238E27FC236}">
                    <a16:creationId xmlns:a16="http://schemas.microsoft.com/office/drawing/2014/main" id="{CFA7C2FD-7877-41E3-A9CD-D061133B750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0" name="Freihandform 38">
                <a:extLst>
                  <a:ext uri="{FF2B5EF4-FFF2-40B4-BE49-F238E27FC236}">
                    <a16:creationId xmlns:a16="http://schemas.microsoft.com/office/drawing/2014/main" id="{41F596B2-8202-48DB-9A42-2AD5668E36F3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1" name="Freihandform 39">
                <a:extLst>
                  <a:ext uri="{FF2B5EF4-FFF2-40B4-BE49-F238E27FC236}">
                    <a16:creationId xmlns:a16="http://schemas.microsoft.com/office/drawing/2014/main" id="{BDE44201-EE5E-484A-B145-4630747F41F4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2" name="Freihandform 40">
                <a:extLst>
                  <a:ext uri="{FF2B5EF4-FFF2-40B4-BE49-F238E27FC236}">
                    <a16:creationId xmlns:a16="http://schemas.microsoft.com/office/drawing/2014/main" id="{DBA13922-6C23-4A0F-B396-49C5E023F9E2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3" name="Freihandform 41">
                <a:extLst>
                  <a:ext uri="{FF2B5EF4-FFF2-40B4-BE49-F238E27FC236}">
                    <a16:creationId xmlns:a16="http://schemas.microsoft.com/office/drawing/2014/main" id="{8DFA6E6E-85E8-4A92-BCA5-92929E7CCEA8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61" name="Grafik 15">
              <a:extLst>
                <a:ext uri="{FF2B5EF4-FFF2-40B4-BE49-F238E27FC236}">
                  <a16:creationId xmlns:a16="http://schemas.microsoft.com/office/drawing/2014/main" id="{06CF8FA2-E3E6-4EB8-B4E5-FA073604E656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67" name="Freihandform 35">
                <a:extLst>
                  <a:ext uri="{FF2B5EF4-FFF2-40B4-BE49-F238E27FC236}">
                    <a16:creationId xmlns:a16="http://schemas.microsoft.com/office/drawing/2014/main" id="{78119C06-1BE2-4C68-AC4C-96DADB831DAE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8" name="Freihandform 36">
                <a:extLst>
                  <a:ext uri="{FF2B5EF4-FFF2-40B4-BE49-F238E27FC236}">
                    <a16:creationId xmlns:a16="http://schemas.microsoft.com/office/drawing/2014/main" id="{07E40B2F-661A-47B5-BA9D-8C0FC8332DE7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62" name="Grafik 15">
              <a:extLst>
                <a:ext uri="{FF2B5EF4-FFF2-40B4-BE49-F238E27FC236}">
                  <a16:creationId xmlns:a16="http://schemas.microsoft.com/office/drawing/2014/main" id="{1195C1EF-DFC7-4134-81D4-E64D3F95A98D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63" name="Freihandform 31">
                <a:extLst>
                  <a:ext uri="{FF2B5EF4-FFF2-40B4-BE49-F238E27FC236}">
                    <a16:creationId xmlns:a16="http://schemas.microsoft.com/office/drawing/2014/main" id="{EB6F484F-1B19-4C3A-AD38-1BD7B8464CB2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4" name="Freihandform 32">
                <a:extLst>
                  <a:ext uri="{FF2B5EF4-FFF2-40B4-BE49-F238E27FC236}">
                    <a16:creationId xmlns:a16="http://schemas.microsoft.com/office/drawing/2014/main" id="{6DA2B072-2061-450C-8D9C-838689CB407E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5" name="Freihandform 33">
                <a:extLst>
                  <a:ext uri="{FF2B5EF4-FFF2-40B4-BE49-F238E27FC236}">
                    <a16:creationId xmlns:a16="http://schemas.microsoft.com/office/drawing/2014/main" id="{CC01F98A-8B81-4930-9C43-7F3F3C7424D8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6" name="Freihandform 34">
                <a:extLst>
                  <a:ext uri="{FF2B5EF4-FFF2-40B4-BE49-F238E27FC236}">
                    <a16:creationId xmlns:a16="http://schemas.microsoft.com/office/drawing/2014/main" id="{E7EE3C03-12B9-4EF2-A829-ACBB45C40A37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74" name="Holder 2">
            <a:extLst>
              <a:ext uri="{FF2B5EF4-FFF2-40B4-BE49-F238E27FC236}">
                <a16:creationId xmlns:a16="http://schemas.microsoft.com/office/drawing/2014/main" id="{B1A642C1-D508-4F4A-87E8-9D758BD8FF03}"/>
              </a:ext>
            </a:extLst>
          </p:cNvPr>
          <p:cNvSpPr txBox="1">
            <a:spLocks/>
          </p:cNvSpPr>
          <p:nvPr userDrawn="1"/>
        </p:nvSpPr>
        <p:spPr>
          <a:xfrm>
            <a:off x="2523939" y="6562797"/>
            <a:ext cx="1014729" cy="133984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700" b="0" i="0" kern="1200">
                <a:solidFill>
                  <a:srgbClr val="003B7D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de-DE" dirty="0">
                <a:latin typeface="Avenir Next LT Pro" panose="020B0504020202020204" pitchFamily="34" charset="0"/>
              </a:rPr>
              <a:t>© METRO</a:t>
            </a:r>
            <a:r>
              <a:rPr lang="de-DE" spc="-70" dirty="0">
                <a:latin typeface="Avenir Next LT Pro" panose="020B0504020202020204" pitchFamily="34" charset="0"/>
              </a:rPr>
              <a:t> </a:t>
            </a:r>
            <a:r>
              <a:rPr lang="de-DE" dirty="0">
                <a:latin typeface="Avenir Next LT Pro" panose="020B0504020202020204" pitchFamily="34" charset="0"/>
              </a:rPr>
              <a:t>AG.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496F261-3C6C-4DEE-93BF-D7745C85EAF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71475" y="1441450"/>
            <a:ext cx="11380788" cy="4614863"/>
          </a:xfrm>
        </p:spPr>
        <p:txBody>
          <a:bodyPr/>
          <a:lstStyle>
            <a:lvl1pPr marL="285750" indent="-285750">
              <a:buSzPct val="150000"/>
              <a:buFontTx/>
              <a:buBlip>
                <a:blip r:embed="rId2"/>
              </a:buBlip>
              <a:defRPr>
                <a:solidFill>
                  <a:schemeClr val="accent1"/>
                </a:solidFill>
              </a:defRPr>
            </a:lvl1pPr>
            <a:lvl2pPr marL="223838" indent="-223838">
              <a:buSzPct val="150000"/>
              <a:buFontTx/>
              <a:buBlip>
                <a:blip r:embed="rId2"/>
              </a:buBlip>
              <a:defRPr>
                <a:solidFill>
                  <a:schemeClr val="accent1"/>
                </a:solidFill>
              </a:defRPr>
            </a:lvl2pPr>
            <a:lvl3pPr marL="400050" indent="-228600">
              <a:buSzPct val="150000"/>
              <a:buFontTx/>
              <a:buBlip>
                <a:blip r:embed="rId2"/>
              </a:buBlip>
              <a:defRPr>
                <a:solidFill>
                  <a:schemeClr val="accent1"/>
                </a:solidFill>
              </a:defRPr>
            </a:lvl3pPr>
            <a:lvl4pPr marL="579438" indent="-179388">
              <a:buSzPct val="150000"/>
              <a:buFontTx/>
              <a:buBlip>
                <a:blip r:embed="rId2"/>
              </a:buBlip>
              <a:defRPr>
                <a:solidFill>
                  <a:schemeClr val="accent1"/>
                </a:solidFill>
              </a:defRPr>
            </a:lvl4pPr>
            <a:lvl5pPr marL="758825" indent="-179388">
              <a:buSzPct val="150000"/>
              <a:buFontTx/>
              <a:buBlip>
                <a:blip r:embed="rId2"/>
              </a:buBlip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73450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el 1">
            <a:extLst>
              <a:ext uri="{FF2B5EF4-FFF2-40B4-BE49-F238E27FC236}">
                <a16:creationId xmlns:a16="http://schemas.microsoft.com/office/drawing/2014/main" id="{190DAC15-2A8C-5240-82D7-501D21B2EF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E82F3B34-F3C9-BA49-A3B4-43C8C402788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775A71-17AE-4240-92F2-5C8C673FAD3C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9B742D-97EB-8E41-9AFA-344DC52003A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23F7F15-DC48-3D48-95BE-26D97B9CB2A9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32403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3">
    <p:bg>
      <p:bgPr>
        <a:solidFill>
          <a:srgbClr val="E2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">
            <a:extLst>
              <a:ext uri="{FF2B5EF4-FFF2-40B4-BE49-F238E27FC236}">
                <a16:creationId xmlns:a16="http://schemas.microsoft.com/office/drawing/2014/main" id="{5B115386-A169-4AD4-9A5D-830D3CEAB075}"/>
              </a:ext>
            </a:extLst>
          </p:cNvPr>
          <p:cNvSpPr/>
          <p:nvPr userDrawn="1"/>
        </p:nvSpPr>
        <p:spPr>
          <a:xfrm>
            <a:off x="0" y="6209148"/>
            <a:ext cx="12192000" cy="64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532CE0-D232-D347-8A08-6E38404C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7433D2-8B3D-574E-8759-178E7341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E70C08-DC90-6B4B-AD84-9C40E0D7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7" name="Rectangle 77">
            <a:extLst>
              <a:ext uri="{FF2B5EF4-FFF2-40B4-BE49-F238E27FC236}">
                <a16:creationId xmlns:a16="http://schemas.microsoft.com/office/drawing/2014/main" id="{05DB0254-A7B3-4BFD-A75B-8CD2A7630777}"/>
              </a:ext>
            </a:extLst>
          </p:cNvPr>
          <p:cNvSpPr/>
          <p:nvPr userDrawn="1"/>
        </p:nvSpPr>
        <p:spPr>
          <a:xfrm rot="18215309">
            <a:off x="3297483" y="2769307"/>
            <a:ext cx="3532632" cy="330022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9922334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 w="0"/>
                <a:solidFill>
                  <a:srgbClr val="003B7D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STORES</a:t>
            </a:r>
          </a:p>
        </p:txBody>
      </p:sp>
      <p:grpSp>
        <p:nvGrpSpPr>
          <p:cNvPr id="8" name="Group 8">
            <a:extLst>
              <a:ext uri="{FF2B5EF4-FFF2-40B4-BE49-F238E27FC236}">
                <a16:creationId xmlns:a16="http://schemas.microsoft.com/office/drawing/2014/main" id="{30466FF0-51E3-41B2-A9E4-FA58B00BE510}"/>
              </a:ext>
            </a:extLst>
          </p:cNvPr>
          <p:cNvGrpSpPr/>
          <p:nvPr userDrawn="1"/>
        </p:nvGrpSpPr>
        <p:grpSpPr>
          <a:xfrm>
            <a:off x="4253025" y="1114399"/>
            <a:ext cx="4700475" cy="4924474"/>
            <a:chOff x="4330082" y="2916802"/>
            <a:chExt cx="4623418" cy="4843745"/>
          </a:xfrm>
        </p:grpSpPr>
        <p:sp>
          <p:nvSpPr>
            <p:cNvPr id="9" name="Freihandform: Form 90">
              <a:extLst>
                <a:ext uri="{FF2B5EF4-FFF2-40B4-BE49-F238E27FC236}">
                  <a16:creationId xmlns:a16="http://schemas.microsoft.com/office/drawing/2014/main" id="{B933BE27-0796-41C5-94FB-D93D35B33F58}"/>
                </a:ext>
              </a:extLst>
            </p:cNvPr>
            <p:cNvSpPr/>
            <p:nvPr/>
          </p:nvSpPr>
          <p:spPr>
            <a:xfrm>
              <a:off x="6078587" y="4285828"/>
              <a:ext cx="1726215" cy="1985813"/>
            </a:xfrm>
            <a:custGeom>
              <a:avLst/>
              <a:gdLst>
                <a:gd name="connsiteX0" fmla="*/ 1137554 w 1726215"/>
                <a:gd name="connsiteY0" fmla="*/ 0 h 1985813"/>
                <a:gd name="connsiteX1" fmla="*/ 1654192 w 1726215"/>
                <a:gd name="connsiteY1" fmla="*/ 78108 h 1985813"/>
                <a:gd name="connsiteX2" fmla="*/ 1702776 w 1726215"/>
                <a:gd name="connsiteY2" fmla="*/ 95890 h 1985813"/>
                <a:gd name="connsiteX3" fmla="*/ 1717245 w 1726215"/>
                <a:gd name="connsiteY3" fmla="*/ 190700 h 1985813"/>
                <a:gd name="connsiteX4" fmla="*/ 1726215 w 1726215"/>
                <a:gd name="connsiteY4" fmla="*/ 368335 h 1985813"/>
                <a:gd name="connsiteX5" fmla="*/ 665114 w 1726215"/>
                <a:gd name="connsiteY5" fmla="*/ 1969165 h 1985813"/>
                <a:gd name="connsiteX6" fmla="*/ 619628 w 1726215"/>
                <a:gd name="connsiteY6" fmla="*/ 1985813 h 1985813"/>
                <a:gd name="connsiteX7" fmla="*/ 625664 w 1726215"/>
                <a:gd name="connsiteY7" fmla="*/ 1946263 h 1985813"/>
                <a:gd name="connsiteX8" fmla="*/ 634634 w 1726215"/>
                <a:gd name="connsiteY8" fmla="*/ 1768628 h 1985813"/>
                <a:gd name="connsiteX9" fmla="*/ 2396 w 1726215"/>
                <a:gd name="connsiteY9" fmla="*/ 427997 h 1985813"/>
                <a:gd name="connsiteX10" fmla="*/ 0 w 1726215"/>
                <a:gd name="connsiteY10" fmla="*/ 426205 h 1985813"/>
                <a:gd name="connsiteX11" fmla="*/ 32432 w 1726215"/>
                <a:gd name="connsiteY11" fmla="*/ 396729 h 1985813"/>
                <a:gd name="connsiteX12" fmla="*/ 1137554 w 1726215"/>
                <a:gd name="connsiteY12" fmla="*/ 0 h 1985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26215" h="1985813">
                  <a:moveTo>
                    <a:pt x="1137554" y="0"/>
                  </a:moveTo>
                  <a:cubicBezTo>
                    <a:pt x="1317464" y="0"/>
                    <a:pt x="1490986" y="27346"/>
                    <a:pt x="1654192" y="78108"/>
                  </a:cubicBezTo>
                  <a:lnTo>
                    <a:pt x="1702776" y="95890"/>
                  </a:lnTo>
                  <a:lnTo>
                    <a:pt x="1717245" y="190700"/>
                  </a:lnTo>
                  <a:cubicBezTo>
                    <a:pt x="1723177" y="249105"/>
                    <a:pt x="1726215" y="308365"/>
                    <a:pt x="1726215" y="368335"/>
                  </a:cubicBezTo>
                  <a:cubicBezTo>
                    <a:pt x="1726215" y="1087973"/>
                    <a:pt x="1288679" y="1705419"/>
                    <a:pt x="665114" y="1969165"/>
                  </a:cubicBezTo>
                  <a:lnTo>
                    <a:pt x="619628" y="1985813"/>
                  </a:lnTo>
                  <a:lnTo>
                    <a:pt x="625664" y="1946263"/>
                  </a:lnTo>
                  <a:cubicBezTo>
                    <a:pt x="631596" y="1887858"/>
                    <a:pt x="634634" y="1828598"/>
                    <a:pt x="634634" y="1768628"/>
                  </a:cubicBezTo>
                  <a:cubicBezTo>
                    <a:pt x="634634" y="1228900"/>
                    <a:pt x="388520" y="746654"/>
                    <a:pt x="2396" y="427997"/>
                  </a:cubicBezTo>
                  <a:lnTo>
                    <a:pt x="0" y="426205"/>
                  </a:lnTo>
                  <a:lnTo>
                    <a:pt x="32432" y="396729"/>
                  </a:lnTo>
                  <a:cubicBezTo>
                    <a:pt x="332750" y="148884"/>
                    <a:pt x="717766" y="0"/>
                    <a:pt x="1137554" y="0"/>
                  </a:cubicBezTo>
                  <a:close/>
                </a:path>
              </a:pathLst>
            </a:custGeom>
            <a:solidFill>
              <a:srgbClr val="D2B46C"/>
            </a:solidFill>
            <a:ln w="28575">
              <a:solidFill>
                <a:srgbClr val="FFFFFF"/>
              </a:solidFill>
            </a:ln>
            <a:effectLst/>
          </p:spPr>
          <p:txBody>
            <a:bodyPr wrap="square" rtlCol="0" anchor="b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0" name="Freihandform: Form 91">
              <a:extLst>
                <a:ext uri="{FF2B5EF4-FFF2-40B4-BE49-F238E27FC236}">
                  <a16:creationId xmlns:a16="http://schemas.microsoft.com/office/drawing/2014/main" id="{8F0D7A71-BED9-4336-BDD7-E8104FFA3E18}"/>
                </a:ext>
              </a:extLst>
            </p:cNvPr>
            <p:cNvSpPr/>
            <p:nvPr/>
          </p:nvSpPr>
          <p:spPr>
            <a:xfrm>
              <a:off x="4330082" y="4317095"/>
              <a:ext cx="1748505" cy="1978538"/>
            </a:xfrm>
            <a:custGeom>
              <a:avLst/>
              <a:gdLst>
                <a:gd name="connsiteX0" fmla="*/ 645779 w 1748505"/>
                <a:gd name="connsiteY0" fmla="*/ 0 h 1978538"/>
                <a:gd name="connsiteX1" fmla="*/ 1617153 w 1748505"/>
                <a:gd name="connsiteY1" fmla="*/ 296714 h 1978538"/>
                <a:gd name="connsiteX2" fmla="*/ 1748505 w 1748505"/>
                <a:gd name="connsiteY2" fmla="*/ 394937 h 1978538"/>
                <a:gd name="connsiteX3" fmla="*/ 1657560 w 1748505"/>
                <a:gd name="connsiteY3" fmla="*/ 477593 h 1978538"/>
                <a:gd name="connsiteX4" fmla="*/ 1148699 w 1748505"/>
                <a:gd name="connsiteY4" fmla="*/ 1706092 h 1978538"/>
                <a:gd name="connsiteX5" fmla="*/ 1157669 w 1748505"/>
                <a:gd name="connsiteY5" fmla="*/ 1883727 h 1978538"/>
                <a:gd name="connsiteX6" fmla="*/ 1172139 w 1748505"/>
                <a:gd name="connsiteY6" fmla="*/ 1978538 h 1978538"/>
                <a:gd name="connsiteX7" fmla="*/ 1061101 w 1748505"/>
                <a:gd name="connsiteY7" fmla="*/ 1937897 h 1978538"/>
                <a:gd name="connsiteX8" fmla="*/ 0 w 1748505"/>
                <a:gd name="connsiteY8" fmla="*/ 337067 h 1978538"/>
                <a:gd name="connsiteX9" fmla="*/ 8970 w 1748505"/>
                <a:gd name="connsiteY9" fmla="*/ 159432 h 1978538"/>
                <a:gd name="connsiteX10" fmla="*/ 15006 w 1748505"/>
                <a:gd name="connsiteY10" fmla="*/ 119882 h 1978538"/>
                <a:gd name="connsiteX11" fmla="*/ 129141 w 1748505"/>
                <a:gd name="connsiteY11" fmla="*/ 78108 h 1978538"/>
                <a:gd name="connsiteX12" fmla="*/ 645779 w 1748505"/>
                <a:gd name="connsiteY12" fmla="*/ 0 h 1978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48505" h="1978538">
                  <a:moveTo>
                    <a:pt x="645779" y="0"/>
                  </a:moveTo>
                  <a:cubicBezTo>
                    <a:pt x="1005598" y="0"/>
                    <a:pt x="1339869" y="109384"/>
                    <a:pt x="1617153" y="296714"/>
                  </a:cubicBezTo>
                  <a:lnTo>
                    <a:pt x="1748505" y="394937"/>
                  </a:lnTo>
                  <a:lnTo>
                    <a:pt x="1657560" y="477593"/>
                  </a:lnTo>
                  <a:cubicBezTo>
                    <a:pt x="1343160" y="791994"/>
                    <a:pt x="1148699" y="1226334"/>
                    <a:pt x="1148699" y="1706092"/>
                  </a:cubicBezTo>
                  <a:cubicBezTo>
                    <a:pt x="1148699" y="1766062"/>
                    <a:pt x="1151738" y="1825322"/>
                    <a:pt x="1157669" y="1883727"/>
                  </a:cubicBezTo>
                  <a:lnTo>
                    <a:pt x="1172139" y="1978538"/>
                  </a:lnTo>
                  <a:lnTo>
                    <a:pt x="1061101" y="1937897"/>
                  </a:lnTo>
                  <a:cubicBezTo>
                    <a:pt x="437536" y="1674151"/>
                    <a:pt x="0" y="1056705"/>
                    <a:pt x="0" y="337067"/>
                  </a:cubicBezTo>
                  <a:cubicBezTo>
                    <a:pt x="0" y="277097"/>
                    <a:pt x="3038" y="217837"/>
                    <a:pt x="8970" y="159432"/>
                  </a:cubicBezTo>
                  <a:lnTo>
                    <a:pt x="15006" y="119882"/>
                  </a:lnTo>
                  <a:lnTo>
                    <a:pt x="129141" y="78108"/>
                  </a:lnTo>
                  <a:cubicBezTo>
                    <a:pt x="292347" y="27346"/>
                    <a:pt x="465869" y="0"/>
                    <a:pt x="645779" y="0"/>
                  </a:cubicBezTo>
                  <a:close/>
                </a:path>
              </a:pathLst>
            </a:custGeom>
            <a:solidFill>
              <a:srgbClr val="B69F58"/>
            </a:solidFill>
            <a:ln w="28575">
              <a:solidFill>
                <a:srgbClr val="FFFFFF"/>
              </a:solidFill>
            </a:ln>
            <a:effectLst/>
          </p:spPr>
          <p:txBody>
            <a:bodyPr wrap="square" rtlCol="0" anchor="b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1" name="Freihandform: Form 92">
              <a:extLst>
                <a:ext uri="{FF2B5EF4-FFF2-40B4-BE49-F238E27FC236}">
                  <a16:creationId xmlns:a16="http://schemas.microsoft.com/office/drawing/2014/main" id="{91430E79-E743-4327-A9DA-723FE32A5744}"/>
                </a:ext>
              </a:extLst>
            </p:cNvPr>
            <p:cNvSpPr/>
            <p:nvPr/>
          </p:nvSpPr>
          <p:spPr>
            <a:xfrm>
              <a:off x="5502220" y="6271640"/>
              <a:ext cx="1195994" cy="1093970"/>
            </a:xfrm>
            <a:custGeom>
              <a:avLst/>
              <a:gdLst>
                <a:gd name="connsiteX0" fmla="*/ 1195994 w 1195994"/>
                <a:gd name="connsiteY0" fmla="*/ 0 h 1093970"/>
                <a:gd name="connsiteX1" fmla="*/ 1175703 w 1195994"/>
                <a:gd name="connsiteY1" fmla="*/ 132954 h 1093970"/>
                <a:gd name="connsiteX2" fmla="*/ 702139 w 1195994"/>
                <a:gd name="connsiteY2" fmla="*/ 1011314 h 1093970"/>
                <a:gd name="connsiteX3" fmla="*/ 611194 w 1195994"/>
                <a:gd name="connsiteY3" fmla="*/ 1093970 h 1093970"/>
                <a:gd name="connsiteX4" fmla="*/ 608798 w 1195994"/>
                <a:gd name="connsiteY4" fmla="*/ 1092178 h 1093970"/>
                <a:gd name="connsiteX5" fmla="*/ 11857 w 1195994"/>
                <a:gd name="connsiteY5" fmla="*/ 101686 h 1093970"/>
                <a:gd name="connsiteX6" fmla="*/ 0 w 1195994"/>
                <a:gd name="connsiteY6" fmla="*/ 23993 h 1093970"/>
                <a:gd name="connsiteX7" fmla="*/ 48583 w 1195994"/>
                <a:gd name="connsiteY7" fmla="*/ 41774 h 1093970"/>
                <a:gd name="connsiteX8" fmla="*/ 565221 w 1195994"/>
                <a:gd name="connsiteY8" fmla="*/ 119882 h 1093970"/>
                <a:gd name="connsiteX9" fmla="*/ 1081859 w 1195994"/>
                <a:gd name="connsiteY9" fmla="*/ 41774 h 1093970"/>
                <a:gd name="connsiteX10" fmla="*/ 1195994 w 1195994"/>
                <a:gd name="connsiteY10" fmla="*/ 0 h 1093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5994" h="1093970">
                  <a:moveTo>
                    <a:pt x="1195994" y="0"/>
                  </a:moveTo>
                  <a:lnTo>
                    <a:pt x="1175703" y="132954"/>
                  </a:lnTo>
                  <a:cubicBezTo>
                    <a:pt x="1106274" y="472248"/>
                    <a:pt x="937939" y="775514"/>
                    <a:pt x="702139" y="1011314"/>
                  </a:cubicBezTo>
                  <a:lnTo>
                    <a:pt x="611194" y="1093970"/>
                  </a:lnTo>
                  <a:lnTo>
                    <a:pt x="608798" y="1092178"/>
                  </a:lnTo>
                  <a:cubicBezTo>
                    <a:pt x="308480" y="844334"/>
                    <a:pt x="92858" y="497528"/>
                    <a:pt x="11857" y="101686"/>
                  </a:cubicBezTo>
                  <a:lnTo>
                    <a:pt x="0" y="23993"/>
                  </a:lnTo>
                  <a:lnTo>
                    <a:pt x="48583" y="41774"/>
                  </a:lnTo>
                  <a:cubicBezTo>
                    <a:pt x="211789" y="92536"/>
                    <a:pt x="385312" y="119882"/>
                    <a:pt x="565221" y="119882"/>
                  </a:cubicBezTo>
                  <a:cubicBezTo>
                    <a:pt x="745131" y="119882"/>
                    <a:pt x="918653" y="92536"/>
                    <a:pt x="1081859" y="41774"/>
                  </a:cubicBezTo>
                  <a:lnTo>
                    <a:pt x="1195994" y="0"/>
                  </a:lnTo>
                  <a:close/>
                </a:path>
              </a:pathLst>
            </a:custGeom>
            <a:solidFill>
              <a:srgbClr val="0089E3">
                <a:lumMod val="40000"/>
                <a:lumOff val="60000"/>
                <a:alpha val="50000"/>
              </a:srgbClr>
            </a:solidFill>
            <a:ln w="28575">
              <a:solidFill>
                <a:srgbClr val="FFFFFF"/>
              </a:solidFill>
            </a:ln>
            <a:effectLst/>
          </p:spPr>
          <p:txBody>
            <a:bodyPr wrap="square" rtlCol="0" anchor="b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" name="Freihandform: Form 93">
              <a:extLst>
                <a:ext uri="{FF2B5EF4-FFF2-40B4-BE49-F238E27FC236}">
                  <a16:creationId xmlns:a16="http://schemas.microsoft.com/office/drawing/2014/main" id="{7984C3FA-7FF2-4B7E-A725-830BD2FEC960}"/>
                </a:ext>
              </a:extLst>
            </p:cNvPr>
            <p:cNvSpPr/>
            <p:nvPr/>
          </p:nvSpPr>
          <p:spPr>
            <a:xfrm>
              <a:off x="4345088" y="2916802"/>
              <a:ext cx="3436275" cy="1795230"/>
            </a:xfrm>
            <a:custGeom>
              <a:avLst/>
              <a:gdLst>
                <a:gd name="connsiteX0" fmla="*/ 1722354 w 3436275"/>
                <a:gd name="connsiteY0" fmla="*/ 0 h 1795230"/>
                <a:gd name="connsiteX1" fmla="*/ 3424417 w 3436275"/>
                <a:gd name="connsiteY1" fmla="*/ 1387221 h 1795230"/>
                <a:gd name="connsiteX2" fmla="*/ 3436275 w 3436275"/>
                <a:gd name="connsiteY2" fmla="*/ 1464915 h 1795230"/>
                <a:gd name="connsiteX3" fmla="*/ 3387691 w 3436275"/>
                <a:gd name="connsiteY3" fmla="*/ 1447133 h 1795230"/>
                <a:gd name="connsiteX4" fmla="*/ 2871053 w 3436275"/>
                <a:gd name="connsiteY4" fmla="*/ 1369025 h 1795230"/>
                <a:gd name="connsiteX5" fmla="*/ 1765931 w 3436275"/>
                <a:gd name="connsiteY5" fmla="*/ 1765754 h 1795230"/>
                <a:gd name="connsiteX6" fmla="*/ 1733499 w 3436275"/>
                <a:gd name="connsiteY6" fmla="*/ 1795230 h 1795230"/>
                <a:gd name="connsiteX7" fmla="*/ 1602147 w 3436275"/>
                <a:gd name="connsiteY7" fmla="*/ 1697007 h 1795230"/>
                <a:gd name="connsiteX8" fmla="*/ 630773 w 3436275"/>
                <a:gd name="connsiteY8" fmla="*/ 1400293 h 1795230"/>
                <a:gd name="connsiteX9" fmla="*/ 114135 w 3436275"/>
                <a:gd name="connsiteY9" fmla="*/ 1478401 h 1795230"/>
                <a:gd name="connsiteX10" fmla="*/ 0 w 3436275"/>
                <a:gd name="connsiteY10" fmla="*/ 1520175 h 1795230"/>
                <a:gd name="connsiteX11" fmla="*/ 20291 w 3436275"/>
                <a:gd name="connsiteY11" fmla="*/ 1387221 h 1795230"/>
                <a:gd name="connsiteX12" fmla="*/ 1722354 w 3436275"/>
                <a:gd name="connsiteY12" fmla="*/ 0 h 1795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36275" h="1795230">
                  <a:moveTo>
                    <a:pt x="1722354" y="0"/>
                  </a:moveTo>
                  <a:cubicBezTo>
                    <a:pt x="2561932" y="0"/>
                    <a:pt x="3262415" y="595536"/>
                    <a:pt x="3424417" y="1387221"/>
                  </a:cubicBezTo>
                  <a:lnTo>
                    <a:pt x="3436275" y="1464915"/>
                  </a:lnTo>
                  <a:lnTo>
                    <a:pt x="3387691" y="1447133"/>
                  </a:lnTo>
                  <a:cubicBezTo>
                    <a:pt x="3224485" y="1396371"/>
                    <a:pt x="3050963" y="1369025"/>
                    <a:pt x="2871053" y="1369025"/>
                  </a:cubicBezTo>
                  <a:cubicBezTo>
                    <a:pt x="2451265" y="1369025"/>
                    <a:pt x="2066249" y="1517909"/>
                    <a:pt x="1765931" y="1765754"/>
                  </a:cubicBezTo>
                  <a:lnTo>
                    <a:pt x="1733499" y="1795230"/>
                  </a:lnTo>
                  <a:lnTo>
                    <a:pt x="1602147" y="1697007"/>
                  </a:lnTo>
                  <a:cubicBezTo>
                    <a:pt x="1324863" y="1509677"/>
                    <a:pt x="990592" y="1400293"/>
                    <a:pt x="630773" y="1400293"/>
                  </a:cubicBezTo>
                  <a:cubicBezTo>
                    <a:pt x="450863" y="1400293"/>
                    <a:pt x="277341" y="1427639"/>
                    <a:pt x="114135" y="1478401"/>
                  </a:cubicBezTo>
                  <a:lnTo>
                    <a:pt x="0" y="1520175"/>
                  </a:lnTo>
                  <a:lnTo>
                    <a:pt x="20291" y="1387221"/>
                  </a:lnTo>
                  <a:cubicBezTo>
                    <a:pt x="182293" y="595536"/>
                    <a:pt x="882776" y="0"/>
                    <a:pt x="1722354" y="0"/>
                  </a:cubicBezTo>
                  <a:close/>
                </a:path>
              </a:pathLst>
            </a:custGeom>
            <a:solidFill>
              <a:srgbClr val="F7AC01">
                <a:alpha val="85000"/>
              </a:srgbClr>
            </a:solidFill>
            <a:ln w="28575">
              <a:solidFill>
                <a:srgbClr val="FFFFFF"/>
              </a:solidFill>
            </a:ln>
            <a:effectLst/>
          </p:spPr>
          <p:txBody>
            <a:bodyPr rtlCol="0" anchor="t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3" name="Freihandform: Form 94">
              <a:extLst>
                <a:ext uri="{FF2B5EF4-FFF2-40B4-BE49-F238E27FC236}">
                  <a16:creationId xmlns:a16="http://schemas.microsoft.com/office/drawing/2014/main" id="{0378BEE5-D7B9-403D-87D5-5301CC7D42AF}"/>
                </a:ext>
              </a:extLst>
            </p:cNvPr>
            <p:cNvSpPr/>
            <p:nvPr/>
          </p:nvSpPr>
          <p:spPr>
            <a:xfrm>
              <a:off x="6113414" y="4381717"/>
              <a:ext cx="2840086" cy="3378830"/>
            </a:xfrm>
            <a:custGeom>
              <a:avLst/>
              <a:gdLst>
                <a:gd name="connsiteX0" fmla="*/ 1667948 w 2840086"/>
                <a:gd name="connsiteY0" fmla="*/ 0 h 3378830"/>
                <a:gd name="connsiteX1" fmla="*/ 1778985 w 2840086"/>
                <a:gd name="connsiteY1" fmla="*/ 40640 h 3378830"/>
                <a:gd name="connsiteX2" fmla="*/ 2840086 w 2840086"/>
                <a:gd name="connsiteY2" fmla="*/ 1641470 h 3378830"/>
                <a:gd name="connsiteX3" fmla="*/ 1102726 w 2840086"/>
                <a:gd name="connsiteY3" fmla="*/ 3378830 h 3378830"/>
                <a:gd name="connsiteX4" fmla="*/ 131352 w 2840086"/>
                <a:gd name="connsiteY4" fmla="*/ 3082116 h 3378830"/>
                <a:gd name="connsiteX5" fmla="*/ 0 w 2840086"/>
                <a:gd name="connsiteY5" fmla="*/ 2983893 h 3378830"/>
                <a:gd name="connsiteX6" fmla="*/ 90945 w 2840086"/>
                <a:gd name="connsiteY6" fmla="*/ 2901237 h 3378830"/>
                <a:gd name="connsiteX7" fmla="*/ 564509 w 2840086"/>
                <a:gd name="connsiteY7" fmla="*/ 2022877 h 3378830"/>
                <a:gd name="connsiteX8" fmla="*/ 584800 w 2840086"/>
                <a:gd name="connsiteY8" fmla="*/ 1889923 h 3378830"/>
                <a:gd name="connsiteX9" fmla="*/ 630286 w 2840086"/>
                <a:gd name="connsiteY9" fmla="*/ 1873275 h 3378830"/>
                <a:gd name="connsiteX10" fmla="*/ 1691387 w 2840086"/>
                <a:gd name="connsiteY10" fmla="*/ 272445 h 3378830"/>
                <a:gd name="connsiteX11" fmla="*/ 1682417 w 2840086"/>
                <a:gd name="connsiteY11" fmla="*/ 94810 h 3378830"/>
                <a:gd name="connsiteX12" fmla="*/ 1667948 w 2840086"/>
                <a:gd name="connsiteY12" fmla="*/ 0 h 337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40086" h="3378830">
                  <a:moveTo>
                    <a:pt x="1667948" y="0"/>
                  </a:moveTo>
                  <a:lnTo>
                    <a:pt x="1778985" y="40640"/>
                  </a:lnTo>
                  <a:cubicBezTo>
                    <a:pt x="2402549" y="304386"/>
                    <a:pt x="2840086" y="921832"/>
                    <a:pt x="2840086" y="1641470"/>
                  </a:cubicBezTo>
                  <a:cubicBezTo>
                    <a:pt x="2840086" y="2600987"/>
                    <a:pt x="2062243" y="3378830"/>
                    <a:pt x="1102726" y="3378830"/>
                  </a:cubicBezTo>
                  <a:cubicBezTo>
                    <a:pt x="742907" y="3378830"/>
                    <a:pt x="408636" y="3269446"/>
                    <a:pt x="131352" y="3082116"/>
                  </a:cubicBezTo>
                  <a:lnTo>
                    <a:pt x="0" y="2983893"/>
                  </a:lnTo>
                  <a:lnTo>
                    <a:pt x="90945" y="2901237"/>
                  </a:lnTo>
                  <a:cubicBezTo>
                    <a:pt x="326745" y="2665437"/>
                    <a:pt x="495080" y="2362171"/>
                    <a:pt x="564509" y="2022877"/>
                  </a:cubicBezTo>
                  <a:lnTo>
                    <a:pt x="584800" y="1889923"/>
                  </a:lnTo>
                  <a:lnTo>
                    <a:pt x="630286" y="1873275"/>
                  </a:lnTo>
                  <a:cubicBezTo>
                    <a:pt x="1253851" y="1609529"/>
                    <a:pt x="1691387" y="992083"/>
                    <a:pt x="1691387" y="272445"/>
                  </a:cubicBezTo>
                  <a:cubicBezTo>
                    <a:pt x="1691387" y="212475"/>
                    <a:pt x="1688349" y="153215"/>
                    <a:pt x="1682417" y="94810"/>
                  </a:cubicBezTo>
                  <a:lnTo>
                    <a:pt x="1667948" y="0"/>
                  </a:lnTo>
                  <a:close/>
                </a:path>
              </a:pathLst>
            </a:custGeom>
            <a:solidFill>
              <a:srgbClr val="A6ADB1"/>
            </a:solidFill>
            <a:ln w="28575">
              <a:solidFill>
                <a:srgbClr val="FFFFFF"/>
              </a:solidFill>
            </a:ln>
            <a:effectLst/>
          </p:spPr>
          <p:txBody>
            <a:bodyPr rtlCol="0" anchor="b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4" name="Freihandform: Form 96">
              <a:extLst>
                <a:ext uri="{FF2B5EF4-FFF2-40B4-BE49-F238E27FC236}">
                  <a16:creationId xmlns:a16="http://schemas.microsoft.com/office/drawing/2014/main" id="{0C95C2CE-C075-4D83-B344-0709A7D4BDD8}"/>
                </a:ext>
              </a:extLst>
            </p:cNvPr>
            <p:cNvSpPr/>
            <p:nvPr/>
          </p:nvSpPr>
          <p:spPr>
            <a:xfrm>
              <a:off x="5478780" y="4712032"/>
              <a:ext cx="1234440" cy="1679490"/>
            </a:xfrm>
            <a:custGeom>
              <a:avLst/>
              <a:gdLst>
                <a:gd name="connsiteX0" fmla="*/ 599806 w 1234440"/>
                <a:gd name="connsiteY0" fmla="*/ 0 h 1679490"/>
                <a:gd name="connsiteX1" fmla="*/ 602202 w 1234440"/>
                <a:gd name="connsiteY1" fmla="*/ 1792 h 1679490"/>
                <a:gd name="connsiteX2" fmla="*/ 1234440 w 1234440"/>
                <a:gd name="connsiteY2" fmla="*/ 1342423 h 1679490"/>
                <a:gd name="connsiteX3" fmla="*/ 1225470 w 1234440"/>
                <a:gd name="connsiteY3" fmla="*/ 1520058 h 1679490"/>
                <a:gd name="connsiteX4" fmla="*/ 1219434 w 1234440"/>
                <a:gd name="connsiteY4" fmla="*/ 1559608 h 1679490"/>
                <a:gd name="connsiteX5" fmla="*/ 1105299 w 1234440"/>
                <a:gd name="connsiteY5" fmla="*/ 1601382 h 1679490"/>
                <a:gd name="connsiteX6" fmla="*/ 588661 w 1234440"/>
                <a:gd name="connsiteY6" fmla="*/ 1679490 h 1679490"/>
                <a:gd name="connsiteX7" fmla="*/ 72023 w 1234440"/>
                <a:gd name="connsiteY7" fmla="*/ 1601382 h 1679490"/>
                <a:gd name="connsiteX8" fmla="*/ 23440 w 1234440"/>
                <a:gd name="connsiteY8" fmla="*/ 1583601 h 1679490"/>
                <a:gd name="connsiteX9" fmla="*/ 8970 w 1234440"/>
                <a:gd name="connsiteY9" fmla="*/ 1488790 h 1679490"/>
                <a:gd name="connsiteX10" fmla="*/ 0 w 1234440"/>
                <a:gd name="connsiteY10" fmla="*/ 1311155 h 1679490"/>
                <a:gd name="connsiteX11" fmla="*/ 508861 w 1234440"/>
                <a:gd name="connsiteY11" fmla="*/ 82656 h 1679490"/>
                <a:gd name="connsiteX12" fmla="*/ 599806 w 1234440"/>
                <a:gd name="connsiteY12" fmla="*/ 0 h 1679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4440" h="1679490">
                  <a:moveTo>
                    <a:pt x="599806" y="0"/>
                  </a:moveTo>
                  <a:lnTo>
                    <a:pt x="602202" y="1792"/>
                  </a:lnTo>
                  <a:cubicBezTo>
                    <a:pt x="988326" y="320449"/>
                    <a:pt x="1234440" y="802695"/>
                    <a:pt x="1234440" y="1342423"/>
                  </a:cubicBezTo>
                  <a:cubicBezTo>
                    <a:pt x="1234440" y="1402393"/>
                    <a:pt x="1231402" y="1461653"/>
                    <a:pt x="1225470" y="1520058"/>
                  </a:cubicBezTo>
                  <a:lnTo>
                    <a:pt x="1219434" y="1559608"/>
                  </a:lnTo>
                  <a:lnTo>
                    <a:pt x="1105299" y="1601382"/>
                  </a:lnTo>
                  <a:cubicBezTo>
                    <a:pt x="942093" y="1652144"/>
                    <a:pt x="768571" y="1679490"/>
                    <a:pt x="588661" y="1679490"/>
                  </a:cubicBezTo>
                  <a:cubicBezTo>
                    <a:pt x="408752" y="1679490"/>
                    <a:pt x="235229" y="1652144"/>
                    <a:pt x="72023" y="1601382"/>
                  </a:cubicBezTo>
                  <a:lnTo>
                    <a:pt x="23440" y="1583601"/>
                  </a:lnTo>
                  <a:lnTo>
                    <a:pt x="8970" y="1488790"/>
                  </a:lnTo>
                  <a:cubicBezTo>
                    <a:pt x="3039" y="1430385"/>
                    <a:pt x="0" y="1371125"/>
                    <a:pt x="0" y="1311155"/>
                  </a:cubicBezTo>
                  <a:cubicBezTo>
                    <a:pt x="0" y="831397"/>
                    <a:pt x="194461" y="397057"/>
                    <a:pt x="508861" y="82656"/>
                  </a:cubicBezTo>
                  <a:lnTo>
                    <a:pt x="599806" y="0"/>
                  </a:lnTo>
                  <a:close/>
                </a:path>
              </a:pathLst>
            </a:custGeom>
            <a:solidFill>
              <a:srgbClr val="003B7D"/>
            </a:solidFill>
            <a:ln w="28575">
              <a:solidFill>
                <a:srgbClr val="FFFFFF"/>
              </a:solidFill>
            </a:ln>
            <a:effectLst/>
          </p:spPr>
          <p:txBody>
            <a:bodyPr wrap="square" rtlCol="0" anchor="b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4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15" name="Rectangle 76">
            <a:extLst>
              <a:ext uri="{FF2B5EF4-FFF2-40B4-BE49-F238E27FC236}">
                <a16:creationId xmlns:a16="http://schemas.microsoft.com/office/drawing/2014/main" id="{DABB8BC0-98B6-48E1-9E47-DDF87E106A81}"/>
              </a:ext>
            </a:extLst>
          </p:cNvPr>
          <p:cNvSpPr/>
          <p:nvPr userDrawn="1"/>
        </p:nvSpPr>
        <p:spPr>
          <a:xfrm rot="3739781">
            <a:off x="5105609" y="2668922"/>
            <a:ext cx="3532632" cy="371001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766304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 w="0"/>
                <a:solidFill>
                  <a:srgbClr val="003B7D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DELIVERY</a:t>
            </a:r>
          </a:p>
        </p:txBody>
      </p:sp>
      <p:pic>
        <p:nvPicPr>
          <p:cNvPr id="16" name="Picture 63">
            <a:extLst>
              <a:ext uri="{FF2B5EF4-FFF2-40B4-BE49-F238E27FC236}">
                <a16:creationId xmlns:a16="http://schemas.microsoft.com/office/drawing/2014/main" id="{A00C619C-208D-486B-B7DE-FC60D66431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96256" y="1617954"/>
            <a:ext cx="976711" cy="594520"/>
          </a:xfrm>
          <a:prstGeom prst="rect">
            <a:avLst/>
          </a:prstGeom>
        </p:spPr>
      </p:pic>
      <p:grpSp>
        <p:nvGrpSpPr>
          <p:cNvPr id="17" name="Group 67">
            <a:extLst>
              <a:ext uri="{FF2B5EF4-FFF2-40B4-BE49-F238E27FC236}">
                <a16:creationId xmlns:a16="http://schemas.microsoft.com/office/drawing/2014/main" id="{4A445126-F58B-482D-8D9B-7899013567E5}"/>
              </a:ext>
            </a:extLst>
          </p:cNvPr>
          <p:cNvGrpSpPr/>
          <p:nvPr userDrawn="1"/>
        </p:nvGrpSpPr>
        <p:grpSpPr>
          <a:xfrm>
            <a:off x="6923276" y="4856874"/>
            <a:ext cx="1117345" cy="607296"/>
            <a:chOff x="6884891" y="3283261"/>
            <a:chExt cx="857225" cy="460141"/>
          </a:xfrm>
          <a:solidFill>
            <a:srgbClr val="FFFFFF"/>
          </a:solidFill>
        </p:grpSpPr>
        <p:sp>
          <p:nvSpPr>
            <p:cNvPr id="18" name="Freihandform: Form 104">
              <a:extLst>
                <a:ext uri="{FF2B5EF4-FFF2-40B4-BE49-F238E27FC236}">
                  <a16:creationId xmlns:a16="http://schemas.microsoft.com/office/drawing/2014/main" id="{98661FC9-2DF7-4D4B-A2DC-0A9746856745}"/>
                </a:ext>
              </a:extLst>
            </p:cNvPr>
            <p:cNvSpPr/>
            <p:nvPr/>
          </p:nvSpPr>
          <p:spPr>
            <a:xfrm rot="19078378">
              <a:off x="7034394" y="3623216"/>
              <a:ext cx="147961" cy="120186"/>
            </a:xfrm>
            <a:custGeom>
              <a:avLst/>
              <a:gdLst>
                <a:gd name="connsiteX0" fmla="*/ 147961 w 147961"/>
                <a:gd name="connsiteY0" fmla="*/ 60093 h 120186"/>
                <a:gd name="connsiteX1" fmla="*/ 73981 w 147961"/>
                <a:gd name="connsiteY1" fmla="*/ 120186 h 120186"/>
                <a:gd name="connsiteX2" fmla="*/ 0 w 147961"/>
                <a:gd name="connsiteY2" fmla="*/ 60093 h 120186"/>
                <a:gd name="connsiteX3" fmla="*/ 73981 w 147961"/>
                <a:gd name="connsiteY3" fmla="*/ 0 h 120186"/>
                <a:gd name="connsiteX4" fmla="*/ 147961 w 147961"/>
                <a:gd name="connsiteY4" fmla="*/ 60093 h 1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961" h="120186">
                  <a:moveTo>
                    <a:pt x="147961" y="60093"/>
                  </a:moveTo>
                  <a:cubicBezTo>
                    <a:pt x="147961" y="93282"/>
                    <a:pt x="114839" y="120186"/>
                    <a:pt x="73981" y="120186"/>
                  </a:cubicBezTo>
                  <a:cubicBezTo>
                    <a:pt x="33122" y="120186"/>
                    <a:pt x="0" y="93282"/>
                    <a:pt x="0" y="60093"/>
                  </a:cubicBezTo>
                  <a:cubicBezTo>
                    <a:pt x="0" y="26905"/>
                    <a:pt x="33122" y="0"/>
                    <a:pt x="73981" y="0"/>
                  </a:cubicBezTo>
                  <a:cubicBezTo>
                    <a:pt x="114839" y="0"/>
                    <a:pt x="147961" y="26905"/>
                    <a:pt x="147961" y="600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3B7D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9" name="Freihandform: Form 105">
              <a:extLst>
                <a:ext uri="{FF2B5EF4-FFF2-40B4-BE49-F238E27FC236}">
                  <a16:creationId xmlns:a16="http://schemas.microsoft.com/office/drawing/2014/main" id="{532C6FAE-8E1A-4DE7-AAB7-3E49978BB019}"/>
                </a:ext>
              </a:extLst>
            </p:cNvPr>
            <p:cNvSpPr/>
            <p:nvPr/>
          </p:nvSpPr>
          <p:spPr>
            <a:xfrm rot="19078378">
              <a:off x="7506034" y="3623216"/>
              <a:ext cx="147961" cy="120186"/>
            </a:xfrm>
            <a:custGeom>
              <a:avLst/>
              <a:gdLst>
                <a:gd name="connsiteX0" fmla="*/ 147961 w 147961"/>
                <a:gd name="connsiteY0" fmla="*/ 60093 h 120186"/>
                <a:gd name="connsiteX1" fmla="*/ 73981 w 147961"/>
                <a:gd name="connsiteY1" fmla="*/ 120186 h 120186"/>
                <a:gd name="connsiteX2" fmla="*/ 0 w 147961"/>
                <a:gd name="connsiteY2" fmla="*/ 60093 h 120186"/>
                <a:gd name="connsiteX3" fmla="*/ 73981 w 147961"/>
                <a:gd name="connsiteY3" fmla="*/ 0 h 120186"/>
                <a:gd name="connsiteX4" fmla="*/ 147961 w 147961"/>
                <a:gd name="connsiteY4" fmla="*/ 60093 h 1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7961" h="120186">
                  <a:moveTo>
                    <a:pt x="147961" y="60093"/>
                  </a:moveTo>
                  <a:cubicBezTo>
                    <a:pt x="147961" y="93282"/>
                    <a:pt x="114839" y="120186"/>
                    <a:pt x="73981" y="120186"/>
                  </a:cubicBezTo>
                  <a:cubicBezTo>
                    <a:pt x="33122" y="120186"/>
                    <a:pt x="0" y="93282"/>
                    <a:pt x="0" y="60093"/>
                  </a:cubicBezTo>
                  <a:cubicBezTo>
                    <a:pt x="0" y="26905"/>
                    <a:pt x="33122" y="0"/>
                    <a:pt x="73981" y="0"/>
                  </a:cubicBezTo>
                  <a:cubicBezTo>
                    <a:pt x="114839" y="0"/>
                    <a:pt x="147961" y="26905"/>
                    <a:pt x="147961" y="6009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3B7D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0" name="Freihandform: Form 106">
              <a:extLst>
                <a:ext uri="{FF2B5EF4-FFF2-40B4-BE49-F238E27FC236}">
                  <a16:creationId xmlns:a16="http://schemas.microsoft.com/office/drawing/2014/main" id="{07B3EE44-967E-40A3-8DF7-2AF0CDFE55EF}"/>
                </a:ext>
              </a:extLst>
            </p:cNvPr>
            <p:cNvSpPr/>
            <p:nvPr/>
          </p:nvSpPr>
          <p:spPr>
            <a:xfrm>
              <a:off x="6884891" y="3283261"/>
              <a:ext cx="607018" cy="228600"/>
            </a:xfrm>
            <a:custGeom>
              <a:avLst/>
              <a:gdLst>
                <a:gd name="connsiteX0" fmla="*/ 163944 w 607018"/>
                <a:gd name="connsiteY0" fmla="*/ 0 h 228600"/>
                <a:gd name="connsiteX1" fmla="*/ 150057 w 607018"/>
                <a:gd name="connsiteY1" fmla="*/ 66675 h 228600"/>
                <a:gd name="connsiteX2" fmla="*/ 44053 w 607018"/>
                <a:gd name="connsiteY2" fmla="*/ 66675 h 228600"/>
                <a:gd name="connsiteX3" fmla="*/ 38100 w 607018"/>
                <a:gd name="connsiteY3" fmla="*/ 95250 h 228600"/>
                <a:gd name="connsiteX4" fmla="*/ 144104 w 607018"/>
                <a:gd name="connsiteY4" fmla="*/ 95250 h 228600"/>
                <a:gd name="connsiteX5" fmla="*/ 136169 w 607018"/>
                <a:gd name="connsiteY5" fmla="*/ 133350 h 228600"/>
                <a:gd name="connsiteX6" fmla="*/ 63103 w 607018"/>
                <a:gd name="connsiteY6" fmla="*/ 133350 h 228600"/>
                <a:gd name="connsiteX7" fmla="*/ 57150 w 607018"/>
                <a:gd name="connsiteY7" fmla="*/ 161925 h 228600"/>
                <a:gd name="connsiteX8" fmla="*/ 130216 w 607018"/>
                <a:gd name="connsiteY8" fmla="*/ 161925 h 228600"/>
                <a:gd name="connsiteX9" fmla="*/ 122282 w 607018"/>
                <a:gd name="connsiteY9" fmla="*/ 200025 h 228600"/>
                <a:gd name="connsiteX10" fmla="*/ 5953 w 607018"/>
                <a:gd name="connsiteY10" fmla="*/ 200025 h 228600"/>
                <a:gd name="connsiteX11" fmla="*/ 0 w 607018"/>
                <a:gd name="connsiteY11" fmla="*/ 228600 h 228600"/>
                <a:gd name="connsiteX12" fmla="*/ 116329 w 607018"/>
                <a:gd name="connsiteY12" fmla="*/ 228600 h 228600"/>
                <a:gd name="connsiteX13" fmla="*/ 196453 w 607018"/>
                <a:gd name="connsiteY13" fmla="*/ 228600 h 228600"/>
                <a:gd name="connsiteX14" fmla="*/ 559394 w 607018"/>
                <a:gd name="connsiteY14" fmla="*/ 228600 h 228600"/>
                <a:gd name="connsiteX15" fmla="*/ 607019 w 607018"/>
                <a:gd name="connsiteY15" fmla="*/ 0 h 228600"/>
                <a:gd name="connsiteX16" fmla="*/ 163944 w 607018"/>
                <a:gd name="connsiteY16" fmla="*/ 0 h 228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07018" h="228600">
                  <a:moveTo>
                    <a:pt x="163944" y="0"/>
                  </a:moveTo>
                  <a:lnTo>
                    <a:pt x="150057" y="66675"/>
                  </a:lnTo>
                  <a:lnTo>
                    <a:pt x="44053" y="66675"/>
                  </a:lnTo>
                  <a:lnTo>
                    <a:pt x="38100" y="95250"/>
                  </a:lnTo>
                  <a:lnTo>
                    <a:pt x="144104" y="95250"/>
                  </a:lnTo>
                  <a:lnTo>
                    <a:pt x="136169" y="133350"/>
                  </a:lnTo>
                  <a:lnTo>
                    <a:pt x="63103" y="133350"/>
                  </a:lnTo>
                  <a:lnTo>
                    <a:pt x="57150" y="161925"/>
                  </a:lnTo>
                  <a:lnTo>
                    <a:pt x="130216" y="161925"/>
                  </a:lnTo>
                  <a:lnTo>
                    <a:pt x="122282" y="200025"/>
                  </a:lnTo>
                  <a:lnTo>
                    <a:pt x="5953" y="200025"/>
                  </a:lnTo>
                  <a:lnTo>
                    <a:pt x="0" y="228600"/>
                  </a:lnTo>
                  <a:lnTo>
                    <a:pt x="116329" y="228600"/>
                  </a:lnTo>
                  <a:lnTo>
                    <a:pt x="196453" y="228600"/>
                  </a:lnTo>
                  <a:lnTo>
                    <a:pt x="559394" y="228600"/>
                  </a:lnTo>
                  <a:lnTo>
                    <a:pt x="607019" y="0"/>
                  </a:lnTo>
                  <a:lnTo>
                    <a:pt x="163944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3B7D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1" name="Freihandform: Form 107">
              <a:extLst>
                <a:ext uri="{FF2B5EF4-FFF2-40B4-BE49-F238E27FC236}">
                  <a16:creationId xmlns:a16="http://schemas.microsoft.com/office/drawing/2014/main" id="{2455C5AD-201D-4B55-90B2-58E2E32F7CEB}"/>
                </a:ext>
              </a:extLst>
            </p:cNvPr>
            <p:cNvSpPr/>
            <p:nvPr/>
          </p:nvSpPr>
          <p:spPr>
            <a:xfrm>
              <a:off x="7446705" y="3340371"/>
              <a:ext cx="295411" cy="342939"/>
            </a:xfrm>
            <a:custGeom>
              <a:avLst/>
              <a:gdLst>
                <a:gd name="connsiteX0" fmla="*/ 285550 w 295411"/>
                <a:gd name="connsiteY0" fmla="*/ 179109 h 342939"/>
                <a:gd name="connsiteX1" fmla="*/ 243011 w 295411"/>
                <a:gd name="connsiteY1" fmla="*/ 141009 h 342939"/>
                <a:gd name="connsiteX2" fmla="*/ 233839 w 295411"/>
                <a:gd name="connsiteY2" fmla="*/ 121007 h 342939"/>
                <a:gd name="connsiteX3" fmla="*/ 228476 w 295411"/>
                <a:gd name="connsiteY3" fmla="*/ 55284 h 342939"/>
                <a:gd name="connsiteX4" fmla="*/ 166688 w 295411"/>
                <a:gd name="connsiteY4" fmla="*/ 39 h 342939"/>
                <a:gd name="connsiteX5" fmla="*/ 71438 w 295411"/>
                <a:gd name="connsiteY5" fmla="*/ 39 h 342939"/>
                <a:gd name="connsiteX6" fmla="*/ 43615 w 295411"/>
                <a:gd name="connsiteY6" fmla="*/ 133389 h 342939"/>
                <a:gd name="connsiteX7" fmla="*/ 31709 w 295411"/>
                <a:gd name="connsiteY7" fmla="*/ 190539 h 342939"/>
                <a:gd name="connsiteX8" fmla="*/ 0 w 295411"/>
                <a:gd name="connsiteY8" fmla="*/ 342939 h 342939"/>
                <a:gd name="connsiteX9" fmla="*/ 38100 w 295411"/>
                <a:gd name="connsiteY9" fmla="*/ 342939 h 342939"/>
                <a:gd name="connsiteX10" fmla="*/ 153191 w 295411"/>
                <a:gd name="connsiteY10" fmla="*/ 247689 h 342939"/>
                <a:gd name="connsiteX11" fmla="*/ 228600 w 295411"/>
                <a:gd name="connsiteY11" fmla="*/ 342939 h 342939"/>
                <a:gd name="connsiteX12" fmla="*/ 274634 w 295411"/>
                <a:gd name="connsiteY12" fmla="*/ 304839 h 342939"/>
                <a:gd name="connsiteX13" fmla="*/ 294484 w 295411"/>
                <a:gd name="connsiteY13" fmla="*/ 209589 h 342939"/>
                <a:gd name="connsiteX14" fmla="*/ 285550 w 295411"/>
                <a:gd name="connsiteY14" fmla="*/ 179109 h 342939"/>
                <a:gd name="connsiteX15" fmla="*/ 81715 w 295411"/>
                <a:gd name="connsiteY15" fmla="*/ 133389 h 342939"/>
                <a:gd name="connsiteX16" fmla="*/ 101556 w 295411"/>
                <a:gd name="connsiteY16" fmla="*/ 38139 h 342939"/>
                <a:gd name="connsiteX17" fmla="*/ 158706 w 295411"/>
                <a:gd name="connsiteY17" fmla="*/ 38139 h 342939"/>
                <a:gd name="connsiteX18" fmla="*/ 189135 w 295411"/>
                <a:gd name="connsiteY18" fmla="*/ 64731 h 342939"/>
                <a:gd name="connsiteX19" fmla="*/ 189186 w 295411"/>
                <a:gd name="connsiteY19" fmla="*/ 65762 h 342939"/>
                <a:gd name="connsiteX20" fmla="*/ 194548 w 295411"/>
                <a:gd name="connsiteY20" fmla="*/ 131484 h 342939"/>
                <a:gd name="connsiteX21" fmla="*/ 195101 w 295411"/>
                <a:gd name="connsiteY21" fmla="*/ 133389 h 34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5411" h="342939">
                  <a:moveTo>
                    <a:pt x="285550" y="179109"/>
                  </a:moveTo>
                  <a:lnTo>
                    <a:pt x="243011" y="141009"/>
                  </a:lnTo>
                  <a:cubicBezTo>
                    <a:pt x="237328" y="135891"/>
                    <a:pt x="234008" y="128653"/>
                    <a:pt x="233839" y="121007"/>
                  </a:cubicBezTo>
                  <a:lnTo>
                    <a:pt x="228476" y="55284"/>
                  </a:lnTo>
                  <a:cubicBezTo>
                    <a:pt x="226043" y="23272"/>
                    <a:pt x="198772" y="-1112"/>
                    <a:pt x="166688" y="39"/>
                  </a:cubicBezTo>
                  <a:lnTo>
                    <a:pt x="71438" y="39"/>
                  </a:lnTo>
                  <a:lnTo>
                    <a:pt x="43615" y="133389"/>
                  </a:lnTo>
                  <a:lnTo>
                    <a:pt x="31709" y="190539"/>
                  </a:lnTo>
                  <a:lnTo>
                    <a:pt x="0" y="342939"/>
                  </a:lnTo>
                  <a:lnTo>
                    <a:pt x="38100" y="342939"/>
                  </a:lnTo>
                  <a:cubicBezTo>
                    <a:pt x="49016" y="290552"/>
                    <a:pt x="100803" y="247689"/>
                    <a:pt x="153191" y="247689"/>
                  </a:cubicBezTo>
                  <a:cubicBezTo>
                    <a:pt x="205578" y="247689"/>
                    <a:pt x="239478" y="290552"/>
                    <a:pt x="228600" y="342939"/>
                  </a:cubicBezTo>
                  <a:cubicBezTo>
                    <a:pt x="250741" y="341969"/>
                    <a:pt x="269541" y="326407"/>
                    <a:pt x="274634" y="304839"/>
                  </a:cubicBezTo>
                  <a:lnTo>
                    <a:pt x="294484" y="209589"/>
                  </a:lnTo>
                  <a:cubicBezTo>
                    <a:pt x="297220" y="198561"/>
                    <a:pt x="293805" y="186915"/>
                    <a:pt x="285550" y="179109"/>
                  </a:cubicBezTo>
                  <a:close/>
                  <a:moveTo>
                    <a:pt x="81715" y="133389"/>
                  </a:moveTo>
                  <a:lnTo>
                    <a:pt x="101556" y="38139"/>
                  </a:lnTo>
                  <a:lnTo>
                    <a:pt x="158706" y="38139"/>
                  </a:lnTo>
                  <a:cubicBezTo>
                    <a:pt x="174451" y="37079"/>
                    <a:pt x="188075" y="48985"/>
                    <a:pt x="189135" y="64731"/>
                  </a:cubicBezTo>
                  <a:cubicBezTo>
                    <a:pt x="189158" y="65074"/>
                    <a:pt x="189175" y="65418"/>
                    <a:pt x="189186" y="65762"/>
                  </a:cubicBezTo>
                  <a:lnTo>
                    <a:pt x="194548" y="131484"/>
                  </a:lnTo>
                  <a:cubicBezTo>
                    <a:pt x="194348" y="132437"/>
                    <a:pt x="195301" y="132437"/>
                    <a:pt x="195101" y="1333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3B7D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22" name="Freihandform: Form 108">
              <a:extLst>
                <a:ext uri="{FF2B5EF4-FFF2-40B4-BE49-F238E27FC236}">
                  <a16:creationId xmlns:a16="http://schemas.microsoft.com/office/drawing/2014/main" id="{AEE364E4-881F-4F31-B8ED-2131CA9FC192}"/>
                </a:ext>
              </a:extLst>
            </p:cNvPr>
            <p:cNvSpPr/>
            <p:nvPr/>
          </p:nvSpPr>
          <p:spPr>
            <a:xfrm>
              <a:off x="6965501" y="3549961"/>
              <a:ext cx="470887" cy="133350"/>
            </a:xfrm>
            <a:custGeom>
              <a:avLst/>
              <a:gdLst>
                <a:gd name="connsiteX0" fmla="*/ 0 w 470887"/>
                <a:gd name="connsiteY0" fmla="*/ 133350 h 133350"/>
                <a:gd name="connsiteX1" fmla="*/ 47625 w 470887"/>
                <a:gd name="connsiteY1" fmla="*/ 133350 h 133350"/>
                <a:gd name="connsiteX2" fmla="*/ 162716 w 470887"/>
                <a:gd name="connsiteY2" fmla="*/ 38100 h 133350"/>
                <a:gd name="connsiteX3" fmla="*/ 238125 w 470887"/>
                <a:gd name="connsiteY3" fmla="*/ 133350 h 133350"/>
                <a:gd name="connsiteX4" fmla="*/ 443103 w 470887"/>
                <a:gd name="connsiteY4" fmla="*/ 133350 h 133350"/>
                <a:gd name="connsiteX5" fmla="*/ 470887 w 470887"/>
                <a:gd name="connsiteY5" fmla="*/ 0 h 133350"/>
                <a:gd name="connsiteX6" fmla="*/ 27813 w 470887"/>
                <a:gd name="connsiteY6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0887" h="133350">
                  <a:moveTo>
                    <a:pt x="0" y="133350"/>
                  </a:moveTo>
                  <a:lnTo>
                    <a:pt x="47625" y="133350"/>
                  </a:lnTo>
                  <a:cubicBezTo>
                    <a:pt x="58541" y="80963"/>
                    <a:pt x="110328" y="38100"/>
                    <a:pt x="162716" y="38100"/>
                  </a:cubicBezTo>
                  <a:cubicBezTo>
                    <a:pt x="215103" y="38100"/>
                    <a:pt x="249041" y="80963"/>
                    <a:pt x="238125" y="133350"/>
                  </a:cubicBezTo>
                  <a:lnTo>
                    <a:pt x="443103" y="133350"/>
                  </a:lnTo>
                  <a:lnTo>
                    <a:pt x="470887" y="0"/>
                  </a:lnTo>
                  <a:lnTo>
                    <a:pt x="2781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003B7D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</p:grpSp>
      <p:sp>
        <p:nvSpPr>
          <p:cNvPr id="23" name="Rectangle 75">
            <a:extLst>
              <a:ext uri="{FF2B5EF4-FFF2-40B4-BE49-F238E27FC236}">
                <a16:creationId xmlns:a16="http://schemas.microsoft.com/office/drawing/2014/main" id="{91DE898D-4994-405F-804F-07A1CBBC308A}"/>
              </a:ext>
            </a:extLst>
          </p:cNvPr>
          <p:cNvSpPr/>
          <p:nvPr userDrawn="1"/>
        </p:nvSpPr>
        <p:spPr>
          <a:xfrm>
            <a:off x="4266890" y="1346809"/>
            <a:ext cx="3532632" cy="32272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9372287"/>
              </a:avLst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dirty="0">
                <a:ln w="0"/>
                <a:solidFill>
                  <a:srgbClr val="003B7D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DIGITAL</a:t>
            </a:r>
          </a:p>
        </p:txBody>
      </p:sp>
      <p:sp>
        <p:nvSpPr>
          <p:cNvPr id="24" name="Freihandform: Form 95">
            <a:extLst>
              <a:ext uri="{FF2B5EF4-FFF2-40B4-BE49-F238E27FC236}">
                <a16:creationId xmlns:a16="http://schemas.microsoft.com/office/drawing/2014/main" id="{18B01C49-038D-47E4-90D6-10E94AD11331}"/>
              </a:ext>
            </a:extLst>
          </p:cNvPr>
          <p:cNvSpPr/>
          <p:nvPr userDrawn="1"/>
        </p:nvSpPr>
        <p:spPr>
          <a:xfrm>
            <a:off x="3148526" y="2652319"/>
            <a:ext cx="2922829" cy="3410752"/>
          </a:xfrm>
          <a:custGeom>
            <a:avLst/>
            <a:gdLst>
              <a:gd name="connsiteX0" fmla="*/ 1106587 w 2874914"/>
              <a:gd name="connsiteY0" fmla="*/ 0 h 3354838"/>
              <a:gd name="connsiteX1" fmla="*/ 1100551 w 2874914"/>
              <a:gd name="connsiteY1" fmla="*/ 39550 h 3354838"/>
              <a:gd name="connsiteX2" fmla="*/ 1091581 w 2874914"/>
              <a:gd name="connsiteY2" fmla="*/ 217185 h 3354838"/>
              <a:gd name="connsiteX3" fmla="*/ 2152682 w 2874914"/>
              <a:gd name="connsiteY3" fmla="*/ 1818015 h 3354838"/>
              <a:gd name="connsiteX4" fmla="*/ 2263720 w 2874914"/>
              <a:gd name="connsiteY4" fmla="*/ 1858656 h 3354838"/>
              <a:gd name="connsiteX5" fmla="*/ 2275577 w 2874914"/>
              <a:gd name="connsiteY5" fmla="*/ 1936349 h 3354838"/>
              <a:gd name="connsiteX6" fmla="*/ 2872518 w 2874914"/>
              <a:gd name="connsiteY6" fmla="*/ 2926841 h 3354838"/>
              <a:gd name="connsiteX7" fmla="*/ 2874914 w 2874914"/>
              <a:gd name="connsiteY7" fmla="*/ 2928633 h 3354838"/>
              <a:gd name="connsiteX8" fmla="*/ 2842482 w 2874914"/>
              <a:gd name="connsiteY8" fmla="*/ 2958109 h 3354838"/>
              <a:gd name="connsiteX9" fmla="*/ 1737360 w 2874914"/>
              <a:gd name="connsiteY9" fmla="*/ 3354838 h 3354838"/>
              <a:gd name="connsiteX10" fmla="*/ 0 w 2874914"/>
              <a:gd name="connsiteY10" fmla="*/ 1617478 h 3354838"/>
              <a:gd name="connsiteX11" fmla="*/ 1061101 w 2874914"/>
              <a:gd name="connsiteY11" fmla="*/ 16648 h 3354838"/>
              <a:gd name="connsiteX12" fmla="*/ 1106587 w 2874914"/>
              <a:gd name="connsiteY12" fmla="*/ 0 h 335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874914" h="3354838">
                <a:moveTo>
                  <a:pt x="1106587" y="0"/>
                </a:moveTo>
                <a:lnTo>
                  <a:pt x="1100551" y="39550"/>
                </a:lnTo>
                <a:cubicBezTo>
                  <a:pt x="1094619" y="97955"/>
                  <a:pt x="1091581" y="157215"/>
                  <a:pt x="1091581" y="217185"/>
                </a:cubicBezTo>
                <a:cubicBezTo>
                  <a:pt x="1091581" y="936823"/>
                  <a:pt x="1529117" y="1554269"/>
                  <a:pt x="2152682" y="1818015"/>
                </a:cubicBezTo>
                <a:lnTo>
                  <a:pt x="2263720" y="1858656"/>
                </a:lnTo>
                <a:lnTo>
                  <a:pt x="2275577" y="1936349"/>
                </a:lnTo>
                <a:cubicBezTo>
                  <a:pt x="2356578" y="2332191"/>
                  <a:pt x="2572200" y="2678997"/>
                  <a:pt x="2872518" y="2926841"/>
                </a:cubicBezTo>
                <a:lnTo>
                  <a:pt x="2874914" y="2928633"/>
                </a:lnTo>
                <a:lnTo>
                  <a:pt x="2842482" y="2958109"/>
                </a:lnTo>
                <a:cubicBezTo>
                  <a:pt x="2542164" y="3205954"/>
                  <a:pt x="2157148" y="3354838"/>
                  <a:pt x="1737360" y="3354838"/>
                </a:cubicBezTo>
                <a:cubicBezTo>
                  <a:pt x="777843" y="3354838"/>
                  <a:pt x="0" y="2576995"/>
                  <a:pt x="0" y="1617478"/>
                </a:cubicBezTo>
                <a:cubicBezTo>
                  <a:pt x="0" y="897840"/>
                  <a:pt x="437537" y="280394"/>
                  <a:pt x="1061101" y="16648"/>
                </a:cubicBezTo>
                <a:lnTo>
                  <a:pt x="1106587" y="0"/>
                </a:lnTo>
                <a:close/>
              </a:path>
            </a:pathLst>
          </a:custGeom>
          <a:solidFill>
            <a:srgbClr val="0089E3">
              <a:alpha val="50000"/>
            </a:srgbClr>
          </a:solidFill>
          <a:ln w="28575">
            <a:solidFill>
              <a:srgbClr val="FFFFFF"/>
            </a:solidFill>
          </a:ln>
          <a:effectLst/>
        </p:spPr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400" b="0" i="0" u="none" strike="noStrike" kern="0" cap="none" spc="0" normalizeH="0" baseline="0" noProof="0" dirty="0">
              <a:ln>
                <a:noFill/>
              </a:ln>
              <a:solidFill>
                <a:srgbClr val="003B7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5" name="Freihandform: Form 24">
            <a:extLst>
              <a:ext uri="{FF2B5EF4-FFF2-40B4-BE49-F238E27FC236}">
                <a16:creationId xmlns:a16="http://schemas.microsoft.com/office/drawing/2014/main" id="{8A97CC28-0889-43C9-97D6-1BCF387670B0}"/>
              </a:ext>
            </a:extLst>
          </p:cNvPr>
          <p:cNvSpPr/>
          <p:nvPr userDrawn="1"/>
        </p:nvSpPr>
        <p:spPr>
          <a:xfrm>
            <a:off x="3888924" y="4826118"/>
            <a:ext cx="1505878" cy="588259"/>
          </a:xfrm>
          <a:custGeom>
            <a:avLst/>
            <a:gdLst>
              <a:gd name="connsiteX0" fmla="*/ 1245869 w 4139565"/>
              <a:gd name="connsiteY0" fmla="*/ 1240156 h 1616393"/>
              <a:gd name="connsiteX1" fmla="*/ 1245869 w 4139565"/>
              <a:gd name="connsiteY1" fmla="*/ 1582609 h 1616393"/>
              <a:gd name="connsiteX2" fmla="*/ 1570672 w 4139565"/>
              <a:gd name="connsiteY2" fmla="*/ 1583256 h 1616393"/>
              <a:gd name="connsiteX3" fmla="*/ 1570672 w 4139565"/>
              <a:gd name="connsiteY3" fmla="*/ 1240156 h 1616393"/>
              <a:gd name="connsiteX4" fmla="*/ 2056446 w 4139565"/>
              <a:gd name="connsiteY4" fmla="*/ 1197984 h 1616393"/>
              <a:gd name="connsiteX5" fmla="*/ 1989772 w 4139565"/>
              <a:gd name="connsiteY5" fmla="*/ 1203772 h 1616393"/>
              <a:gd name="connsiteX6" fmla="*/ 1989772 w 4139565"/>
              <a:gd name="connsiteY6" fmla="*/ 1584090 h 1616393"/>
              <a:gd name="connsiteX7" fmla="*/ 2056446 w 4139565"/>
              <a:gd name="connsiteY7" fmla="*/ 1584223 h 1616393"/>
              <a:gd name="connsiteX8" fmla="*/ 2426447 w 4139565"/>
              <a:gd name="connsiteY8" fmla="*/ 1165863 h 1616393"/>
              <a:gd name="connsiteX9" fmla="*/ 2199321 w 4139565"/>
              <a:gd name="connsiteY9" fmla="*/ 1185581 h 1616393"/>
              <a:gd name="connsiteX10" fmla="*/ 2199321 w 4139565"/>
              <a:gd name="connsiteY10" fmla="*/ 1584507 h 1616393"/>
              <a:gd name="connsiteX11" fmla="*/ 2426970 w 4139565"/>
              <a:gd name="connsiteY11" fmla="*/ 1584960 h 1616393"/>
              <a:gd name="connsiteX12" fmla="*/ 2199321 w 4139565"/>
              <a:gd name="connsiteY12" fmla="*/ 1144667 h 1616393"/>
              <a:gd name="connsiteX13" fmla="*/ 2199321 w 4139565"/>
              <a:gd name="connsiteY13" fmla="*/ 1144667 h 1616393"/>
              <a:gd name="connsiteX14" fmla="*/ 2386186 w 4139565"/>
              <a:gd name="connsiteY14" fmla="*/ 1160551 h 1616393"/>
              <a:gd name="connsiteX15" fmla="*/ 2425065 w 4139565"/>
              <a:gd name="connsiteY15" fmla="*/ 58103 h 1616393"/>
              <a:gd name="connsiteX16" fmla="*/ 34290 w 4139565"/>
              <a:gd name="connsiteY16" fmla="*/ 1084898 h 1616393"/>
              <a:gd name="connsiteX17" fmla="*/ 34290 w 4139565"/>
              <a:gd name="connsiteY17" fmla="*/ 1580198 h 1616393"/>
              <a:gd name="connsiteX18" fmla="*/ 1102994 w 4139565"/>
              <a:gd name="connsiteY18" fmla="*/ 1582325 h 1616393"/>
              <a:gd name="connsiteX19" fmla="*/ 1102994 w 4139565"/>
              <a:gd name="connsiteY19" fmla="*/ 1240156 h 1616393"/>
              <a:gd name="connsiteX20" fmla="*/ 2056446 w 4139565"/>
              <a:gd name="connsiteY20" fmla="*/ 1132523 h 1616393"/>
              <a:gd name="connsiteX21" fmla="*/ 2120328 w 4139565"/>
              <a:gd name="connsiteY21" fmla="*/ 1137953 h 1616393"/>
              <a:gd name="connsiteX22" fmla="*/ 2056447 w 4139565"/>
              <a:gd name="connsiteY22" fmla="*/ 1132523 h 1616393"/>
              <a:gd name="connsiteX23" fmla="*/ 2056447 w 4139565"/>
              <a:gd name="connsiteY23" fmla="*/ 1100138 h 1616393"/>
              <a:gd name="connsiteX24" fmla="*/ 2056446 w 4139565"/>
              <a:gd name="connsiteY24" fmla="*/ 1100138 h 1616393"/>
              <a:gd name="connsiteX25" fmla="*/ 1151572 w 4139565"/>
              <a:gd name="connsiteY25" fmla="*/ 1216343 h 1616393"/>
              <a:gd name="connsiteX26" fmla="*/ 1151572 w 4139565"/>
              <a:gd name="connsiteY26" fmla="*/ 1234441 h 1616393"/>
              <a:gd name="connsiteX27" fmla="*/ 2056011 w 4139565"/>
              <a:gd name="connsiteY27" fmla="*/ 1132572 h 1616393"/>
              <a:gd name="connsiteX28" fmla="*/ 1102994 w 4139565"/>
              <a:gd name="connsiteY28" fmla="*/ 1240156 h 1616393"/>
              <a:gd name="connsiteX29" fmla="*/ 1102994 w 4139565"/>
              <a:gd name="connsiteY29" fmla="*/ 1193483 h 1616393"/>
              <a:gd name="connsiteX30" fmla="*/ 2056446 w 4139565"/>
              <a:gd name="connsiteY30" fmla="*/ 1060133 h 1616393"/>
              <a:gd name="connsiteX31" fmla="*/ 2426351 w 4139565"/>
              <a:gd name="connsiteY31" fmla="*/ 1088800 h 1616393"/>
              <a:gd name="connsiteX32" fmla="*/ 2437446 w 4139565"/>
              <a:gd name="connsiteY32" fmla="*/ 0 h 1616393"/>
              <a:gd name="connsiteX33" fmla="*/ 2437447 w 4139565"/>
              <a:gd name="connsiteY33" fmla="*/ 0 h 1616393"/>
              <a:gd name="connsiteX34" fmla="*/ 2437447 w 4139565"/>
              <a:gd name="connsiteY34" fmla="*/ 1 h 1616393"/>
              <a:gd name="connsiteX35" fmla="*/ 4139564 w 4139565"/>
              <a:gd name="connsiteY35" fmla="*/ 742950 h 1616393"/>
              <a:gd name="connsiteX36" fmla="*/ 4139564 w 4139565"/>
              <a:gd name="connsiteY36" fmla="*/ 1451610 h 1616393"/>
              <a:gd name="connsiteX37" fmla="*/ 4139565 w 4139565"/>
              <a:gd name="connsiteY37" fmla="*/ 1451610 h 1616393"/>
              <a:gd name="connsiteX38" fmla="*/ 4139565 w 4139565"/>
              <a:gd name="connsiteY38" fmla="*/ 1616393 h 1616393"/>
              <a:gd name="connsiteX39" fmla="*/ 0 w 4139565"/>
              <a:gd name="connsiteY39" fmla="*/ 1616393 h 1616393"/>
              <a:gd name="connsiteX40" fmla="*/ 0 w 4139565"/>
              <a:gd name="connsiteY40" fmla="*/ 1451610 h 1616393"/>
              <a:gd name="connsiteX41" fmla="*/ 0 w 4139565"/>
              <a:gd name="connsiteY41" fmla="*/ 1063943 h 1616393"/>
              <a:gd name="connsiteX42" fmla="*/ 2437446 w 4139565"/>
              <a:gd name="connsiteY42" fmla="*/ 1 h 1616393"/>
              <a:gd name="connsiteX0" fmla="*/ 1245869 w 4139565"/>
              <a:gd name="connsiteY0" fmla="*/ 1240156 h 1616393"/>
              <a:gd name="connsiteX1" fmla="*/ 1245869 w 4139565"/>
              <a:gd name="connsiteY1" fmla="*/ 1582609 h 1616393"/>
              <a:gd name="connsiteX2" fmla="*/ 1570672 w 4139565"/>
              <a:gd name="connsiteY2" fmla="*/ 1583256 h 1616393"/>
              <a:gd name="connsiteX3" fmla="*/ 1570672 w 4139565"/>
              <a:gd name="connsiteY3" fmla="*/ 1240156 h 1616393"/>
              <a:gd name="connsiteX4" fmla="*/ 1245869 w 4139565"/>
              <a:gd name="connsiteY4" fmla="*/ 1240156 h 1616393"/>
              <a:gd name="connsiteX5" fmla="*/ 2056446 w 4139565"/>
              <a:gd name="connsiteY5" fmla="*/ 1197984 h 1616393"/>
              <a:gd name="connsiteX6" fmla="*/ 1989772 w 4139565"/>
              <a:gd name="connsiteY6" fmla="*/ 1203772 h 1616393"/>
              <a:gd name="connsiteX7" fmla="*/ 1989772 w 4139565"/>
              <a:gd name="connsiteY7" fmla="*/ 1584090 h 1616393"/>
              <a:gd name="connsiteX8" fmla="*/ 2056446 w 4139565"/>
              <a:gd name="connsiteY8" fmla="*/ 1584223 h 1616393"/>
              <a:gd name="connsiteX9" fmla="*/ 2056446 w 4139565"/>
              <a:gd name="connsiteY9" fmla="*/ 1197984 h 1616393"/>
              <a:gd name="connsiteX10" fmla="*/ 2426447 w 4139565"/>
              <a:gd name="connsiteY10" fmla="*/ 1165863 h 1616393"/>
              <a:gd name="connsiteX11" fmla="*/ 2199321 w 4139565"/>
              <a:gd name="connsiteY11" fmla="*/ 1185581 h 1616393"/>
              <a:gd name="connsiteX12" fmla="*/ 2199321 w 4139565"/>
              <a:gd name="connsiteY12" fmla="*/ 1584507 h 1616393"/>
              <a:gd name="connsiteX13" fmla="*/ 2426970 w 4139565"/>
              <a:gd name="connsiteY13" fmla="*/ 1584960 h 1616393"/>
              <a:gd name="connsiteX14" fmla="*/ 2426447 w 4139565"/>
              <a:gd name="connsiteY14" fmla="*/ 1165863 h 1616393"/>
              <a:gd name="connsiteX15" fmla="*/ 2199321 w 4139565"/>
              <a:gd name="connsiteY15" fmla="*/ 1144667 h 1616393"/>
              <a:gd name="connsiteX16" fmla="*/ 2199321 w 4139565"/>
              <a:gd name="connsiteY16" fmla="*/ 1144667 h 1616393"/>
              <a:gd name="connsiteX17" fmla="*/ 2386186 w 4139565"/>
              <a:gd name="connsiteY17" fmla="*/ 1160551 h 1616393"/>
              <a:gd name="connsiteX18" fmla="*/ 2199321 w 4139565"/>
              <a:gd name="connsiteY18" fmla="*/ 1144667 h 1616393"/>
              <a:gd name="connsiteX19" fmla="*/ 2425065 w 4139565"/>
              <a:gd name="connsiteY19" fmla="*/ 58103 h 1616393"/>
              <a:gd name="connsiteX20" fmla="*/ 34290 w 4139565"/>
              <a:gd name="connsiteY20" fmla="*/ 1084898 h 1616393"/>
              <a:gd name="connsiteX21" fmla="*/ 34290 w 4139565"/>
              <a:gd name="connsiteY21" fmla="*/ 1580198 h 1616393"/>
              <a:gd name="connsiteX22" fmla="*/ 1102994 w 4139565"/>
              <a:gd name="connsiteY22" fmla="*/ 1582325 h 1616393"/>
              <a:gd name="connsiteX23" fmla="*/ 1102994 w 4139565"/>
              <a:gd name="connsiteY23" fmla="*/ 1240156 h 1616393"/>
              <a:gd name="connsiteX24" fmla="*/ 2056446 w 4139565"/>
              <a:gd name="connsiteY24" fmla="*/ 1132523 h 1616393"/>
              <a:gd name="connsiteX25" fmla="*/ 2120328 w 4139565"/>
              <a:gd name="connsiteY25" fmla="*/ 1137953 h 1616393"/>
              <a:gd name="connsiteX26" fmla="*/ 2056447 w 4139565"/>
              <a:gd name="connsiteY26" fmla="*/ 1132523 h 1616393"/>
              <a:gd name="connsiteX27" fmla="*/ 2056447 w 4139565"/>
              <a:gd name="connsiteY27" fmla="*/ 1100138 h 1616393"/>
              <a:gd name="connsiteX28" fmla="*/ 2056446 w 4139565"/>
              <a:gd name="connsiteY28" fmla="*/ 1100138 h 1616393"/>
              <a:gd name="connsiteX29" fmla="*/ 1151572 w 4139565"/>
              <a:gd name="connsiteY29" fmla="*/ 1216343 h 1616393"/>
              <a:gd name="connsiteX30" fmla="*/ 1151572 w 4139565"/>
              <a:gd name="connsiteY30" fmla="*/ 1234441 h 1616393"/>
              <a:gd name="connsiteX31" fmla="*/ 2056011 w 4139565"/>
              <a:gd name="connsiteY31" fmla="*/ 1132572 h 1616393"/>
              <a:gd name="connsiteX32" fmla="*/ 1102994 w 4139565"/>
              <a:gd name="connsiteY32" fmla="*/ 1240156 h 1616393"/>
              <a:gd name="connsiteX33" fmla="*/ 1102994 w 4139565"/>
              <a:gd name="connsiteY33" fmla="*/ 1193483 h 1616393"/>
              <a:gd name="connsiteX34" fmla="*/ 2056446 w 4139565"/>
              <a:gd name="connsiteY34" fmla="*/ 1060133 h 1616393"/>
              <a:gd name="connsiteX35" fmla="*/ 2426351 w 4139565"/>
              <a:gd name="connsiteY35" fmla="*/ 1088800 h 1616393"/>
              <a:gd name="connsiteX36" fmla="*/ 2425065 w 4139565"/>
              <a:gd name="connsiteY36" fmla="*/ 58103 h 1616393"/>
              <a:gd name="connsiteX37" fmla="*/ 2437446 w 4139565"/>
              <a:gd name="connsiteY37" fmla="*/ 0 h 1616393"/>
              <a:gd name="connsiteX38" fmla="*/ 2437447 w 4139565"/>
              <a:gd name="connsiteY38" fmla="*/ 0 h 1616393"/>
              <a:gd name="connsiteX39" fmla="*/ 2437447 w 4139565"/>
              <a:gd name="connsiteY39" fmla="*/ 1 h 1616393"/>
              <a:gd name="connsiteX40" fmla="*/ 4139564 w 4139565"/>
              <a:gd name="connsiteY40" fmla="*/ 742950 h 1616393"/>
              <a:gd name="connsiteX41" fmla="*/ 4139564 w 4139565"/>
              <a:gd name="connsiteY41" fmla="*/ 1451610 h 1616393"/>
              <a:gd name="connsiteX42" fmla="*/ 4139565 w 4139565"/>
              <a:gd name="connsiteY42" fmla="*/ 1451610 h 1616393"/>
              <a:gd name="connsiteX43" fmla="*/ 4139565 w 4139565"/>
              <a:gd name="connsiteY43" fmla="*/ 1616393 h 1616393"/>
              <a:gd name="connsiteX44" fmla="*/ 0 w 4139565"/>
              <a:gd name="connsiteY44" fmla="*/ 1616393 h 1616393"/>
              <a:gd name="connsiteX45" fmla="*/ 0 w 4139565"/>
              <a:gd name="connsiteY45" fmla="*/ 1451610 h 1616393"/>
              <a:gd name="connsiteX46" fmla="*/ 0 w 4139565"/>
              <a:gd name="connsiteY46" fmla="*/ 926806 h 1616393"/>
              <a:gd name="connsiteX47" fmla="*/ 2437446 w 4139565"/>
              <a:gd name="connsiteY47" fmla="*/ 1 h 1616393"/>
              <a:gd name="connsiteX48" fmla="*/ 2437446 w 4139565"/>
              <a:gd name="connsiteY48" fmla="*/ 0 h 1616393"/>
              <a:gd name="connsiteX0" fmla="*/ 1245869 w 4139565"/>
              <a:gd name="connsiteY0" fmla="*/ 1240156 h 1616393"/>
              <a:gd name="connsiteX1" fmla="*/ 1245869 w 4139565"/>
              <a:gd name="connsiteY1" fmla="*/ 1582609 h 1616393"/>
              <a:gd name="connsiteX2" fmla="*/ 1570672 w 4139565"/>
              <a:gd name="connsiteY2" fmla="*/ 1583256 h 1616393"/>
              <a:gd name="connsiteX3" fmla="*/ 1570672 w 4139565"/>
              <a:gd name="connsiteY3" fmla="*/ 1240156 h 1616393"/>
              <a:gd name="connsiteX4" fmla="*/ 1245869 w 4139565"/>
              <a:gd name="connsiteY4" fmla="*/ 1240156 h 1616393"/>
              <a:gd name="connsiteX5" fmla="*/ 2056446 w 4139565"/>
              <a:gd name="connsiteY5" fmla="*/ 1197984 h 1616393"/>
              <a:gd name="connsiteX6" fmla="*/ 1989772 w 4139565"/>
              <a:gd name="connsiteY6" fmla="*/ 1203772 h 1616393"/>
              <a:gd name="connsiteX7" fmla="*/ 1989772 w 4139565"/>
              <a:gd name="connsiteY7" fmla="*/ 1584090 h 1616393"/>
              <a:gd name="connsiteX8" fmla="*/ 2056446 w 4139565"/>
              <a:gd name="connsiteY8" fmla="*/ 1584223 h 1616393"/>
              <a:gd name="connsiteX9" fmla="*/ 2056446 w 4139565"/>
              <a:gd name="connsiteY9" fmla="*/ 1197984 h 1616393"/>
              <a:gd name="connsiteX10" fmla="*/ 2426447 w 4139565"/>
              <a:gd name="connsiteY10" fmla="*/ 1165863 h 1616393"/>
              <a:gd name="connsiteX11" fmla="*/ 2199321 w 4139565"/>
              <a:gd name="connsiteY11" fmla="*/ 1185581 h 1616393"/>
              <a:gd name="connsiteX12" fmla="*/ 2199321 w 4139565"/>
              <a:gd name="connsiteY12" fmla="*/ 1584507 h 1616393"/>
              <a:gd name="connsiteX13" fmla="*/ 2426970 w 4139565"/>
              <a:gd name="connsiteY13" fmla="*/ 1584960 h 1616393"/>
              <a:gd name="connsiteX14" fmla="*/ 2426447 w 4139565"/>
              <a:gd name="connsiteY14" fmla="*/ 1165863 h 1616393"/>
              <a:gd name="connsiteX15" fmla="*/ 2199321 w 4139565"/>
              <a:gd name="connsiteY15" fmla="*/ 1144667 h 1616393"/>
              <a:gd name="connsiteX16" fmla="*/ 2199321 w 4139565"/>
              <a:gd name="connsiteY16" fmla="*/ 1144667 h 1616393"/>
              <a:gd name="connsiteX17" fmla="*/ 2386186 w 4139565"/>
              <a:gd name="connsiteY17" fmla="*/ 1160551 h 1616393"/>
              <a:gd name="connsiteX18" fmla="*/ 2199321 w 4139565"/>
              <a:gd name="connsiteY18" fmla="*/ 1144667 h 1616393"/>
              <a:gd name="connsiteX19" fmla="*/ 2425065 w 4139565"/>
              <a:gd name="connsiteY19" fmla="*/ 58103 h 1616393"/>
              <a:gd name="connsiteX20" fmla="*/ 34289 w 4139565"/>
              <a:gd name="connsiteY20" fmla="*/ 950505 h 1616393"/>
              <a:gd name="connsiteX21" fmla="*/ 34290 w 4139565"/>
              <a:gd name="connsiteY21" fmla="*/ 1580198 h 1616393"/>
              <a:gd name="connsiteX22" fmla="*/ 1102994 w 4139565"/>
              <a:gd name="connsiteY22" fmla="*/ 1582325 h 1616393"/>
              <a:gd name="connsiteX23" fmla="*/ 1102994 w 4139565"/>
              <a:gd name="connsiteY23" fmla="*/ 1240156 h 1616393"/>
              <a:gd name="connsiteX24" fmla="*/ 2056446 w 4139565"/>
              <a:gd name="connsiteY24" fmla="*/ 1132523 h 1616393"/>
              <a:gd name="connsiteX25" fmla="*/ 2120328 w 4139565"/>
              <a:gd name="connsiteY25" fmla="*/ 1137953 h 1616393"/>
              <a:gd name="connsiteX26" fmla="*/ 2056447 w 4139565"/>
              <a:gd name="connsiteY26" fmla="*/ 1132523 h 1616393"/>
              <a:gd name="connsiteX27" fmla="*/ 2056447 w 4139565"/>
              <a:gd name="connsiteY27" fmla="*/ 1100138 h 1616393"/>
              <a:gd name="connsiteX28" fmla="*/ 2056446 w 4139565"/>
              <a:gd name="connsiteY28" fmla="*/ 1100138 h 1616393"/>
              <a:gd name="connsiteX29" fmla="*/ 1151572 w 4139565"/>
              <a:gd name="connsiteY29" fmla="*/ 1216343 h 1616393"/>
              <a:gd name="connsiteX30" fmla="*/ 1151572 w 4139565"/>
              <a:gd name="connsiteY30" fmla="*/ 1234441 h 1616393"/>
              <a:gd name="connsiteX31" fmla="*/ 2056011 w 4139565"/>
              <a:gd name="connsiteY31" fmla="*/ 1132572 h 1616393"/>
              <a:gd name="connsiteX32" fmla="*/ 1102994 w 4139565"/>
              <a:gd name="connsiteY32" fmla="*/ 1240156 h 1616393"/>
              <a:gd name="connsiteX33" fmla="*/ 1102994 w 4139565"/>
              <a:gd name="connsiteY33" fmla="*/ 1193483 h 1616393"/>
              <a:gd name="connsiteX34" fmla="*/ 2056446 w 4139565"/>
              <a:gd name="connsiteY34" fmla="*/ 1060133 h 1616393"/>
              <a:gd name="connsiteX35" fmla="*/ 2426351 w 4139565"/>
              <a:gd name="connsiteY35" fmla="*/ 1088800 h 1616393"/>
              <a:gd name="connsiteX36" fmla="*/ 2425065 w 4139565"/>
              <a:gd name="connsiteY36" fmla="*/ 58103 h 1616393"/>
              <a:gd name="connsiteX37" fmla="*/ 2437446 w 4139565"/>
              <a:gd name="connsiteY37" fmla="*/ 0 h 1616393"/>
              <a:gd name="connsiteX38" fmla="*/ 2437447 w 4139565"/>
              <a:gd name="connsiteY38" fmla="*/ 0 h 1616393"/>
              <a:gd name="connsiteX39" fmla="*/ 2437447 w 4139565"/>
              <a:gd name="connsiteY39" fmla="*/ 1 h 1616393"/>
              <a:gd name="connsiteX40" fmla="*/ 4139564 w 4139565"/>
              <a:gd name="connsiteY40" fmla="*/ 742950 h 1616393"/>
              <a:gd name="connsiteX41" fmla="*/ 4139564 w 4139565"/>
              <a:gd name="connsiteY41" fmla="*/ 1451610 h 1616393"/>
              <a:gd name="connsiteX42" fmla="*/ 4139565 w 4139565"/>
              <a:gd name="connsiteY42" fmla="*/ 1451610 h 1616393"/>
              <a:gd name="connsiteX43" fmla="*/ 4139565 w 4139565"/>
              <a:gd name="connsiteY43" fmla="*/ 1616393 h 1616393"/>
              <a:gd name="connsiteX44" fmla="*/ 0 w 4139565"/>
              <a:gd name="connsiteY44" fmla="*/ 1616393 h 1616393"/>
              <a:gd name="connsiteX45" fmla="*/ 0 w 4139565"/>
              <a:gd name="connsiteY45" fmla="*/ 1451610 h 1616393"/>
              <a:gd name="connsiteX46" fmla="*/ 0 w 4139565"/>
              <a:gd name="connsiteY46" fmla="*/ 926806 h 1616393"/>
              <a:gd name="connsiteX47" fmla="*/ 2437446 w 4139565"/>
              <a:gd name="connsiteY47" fmla="*/ 1 h 1616393"/>
              <a:gd name="connsiteX48" fmla="*/ 2437446 w 4139565"/>
              <a:gd name="connsiteY48" fmla="*/ 0 h 1616393"/>
              <a:gd name="connsiteX0" fmla="*/ 1245869 w 4139565"/>
              <a:gd name="connsiteY0" fmla="*/ 1240156 h 1616393"/>
              <a:gd name="connsiteX1" fmla="*/ 1245869 w 4139565"/>
              <a:gd name="connsiteY1" fmla="*/ 1582609 h 1616393"/>
              <a:gd name="connsiteX2" fmla="*/ 1570672 w 4139565"/>
              <a:gd name="connsiteY2" fmla="*/ 1583256 h 1616393"/>
              <a:gd name="connsiteX3" fmla="*/ 1570672 w 4139565"/>
              <a:gd name="connsiteY3" fmla="*/ 1240156 h 1616393"/>
              <a:gd name="connsiteX4" fmla="*/ 1245869 w 4139565"/>
              <a:gd name="connsiteY4" fmla="*/ 1240156 h 1616393"/>
              <a:gd name="connsiteX5" fmla="*/ 2056446 w 4139565"/>
              <a:gd name="connsiteY5" fmla="*/ 1197984 h 1616393"/>
              <a:gd name="connsiteX6" fmla="*/ 1989772 w 4139565"/>
              <a:gd name="connsiteY6" fmla="*/ 1203772 h 1616393"/>
              <a:gd name="connsiteX7" fmla="*/ 1989772 w 4139565"/>
              <a:gd name="connsiteY7" fmla="*/ 1584090 h 1616393"/>
              <a:gd name="connsiteX8" fmla="*/ 2056446 w 4139565"/>
              <a:gd name="connsiteY8" fmla="*/ 1584223 h 1616393"/>
              <a:gd name="connsiteX9" fmla="*/ 2056446 w 4139565"/>
              <a:gd name="connsiteY9" fmla="*/ 1197984 h 1616393"/>
              <a:gd name="connsiteX10" fmla="*/ 2426447 w 4139565"/>
              <a:gd name="connsiteY10" fmla="*/ 1165863 h 1616393"/>
              <a:gd name="connsiteX11" fmla="*/ 2199321 w 4139565"/>
              <a:gd name="connsiteY11" fmla="*/ 1185581 h 1616393"/>
              <a:gd name="connsiteX12" fmla="*/ 2199321 w 4139565"/>
              <a:gd name="connsiteY12" fmla="*/ 1584507 h 1616393"/>
              <a:gd name="connsiteX13" fmla="*/ 2426970 w 4139565"/>
              <a:gd name="connsiteY13" fmla="*/ 1584960 h 1616393"/>
              <a:gd name="connsiteX14" fmla="*/ 2426447 w 4139565"/>
              <a:gd name="connsiteY14" fmla="*/ 1165863 h 1616393"/>
              <a:gd name="connsiteX15" fmla="*/ 2199321 w 4139565"/>
              <a:gd name="connsiteY15" fmla="*/ 1144667 h 1616393"/>
              <a:gd name="connsiteX16" fmla="*/ 2199321 w 4139565"/>
              <a:gd name="connsiteY16" fmla="*/ 1144667 h 1616393"/>
              <a:gd name="connsiteX17" fmla="*/ 2386186 w 4139565"/>
              <a:gd name="connsiteY17" fmla="*/ 1160551 h 1616393"/>
              <a:gd name="connsiteX18" fmla="*/ 2199321 w 4139565"/>
              <a:gd name="connsiteY18" fmla="*/ 1144667 h 1616393"/>
              <a:gd name="connsiteX19" fmla="*/ 2425065 w 4139565"/>
              <a:gd name="connsiteY19" fmla="*/ 204091 h 1616393"/>
              <a:gd name="connsiteX20" fmla="*/ 34289 w 4139565"/>
              <a:gd name="connsiteY20" fmla="*/ 950505 h 1616393"/>
              <a:gd name="connsiteX21" fmla="*/ 34290 w 4139565"/>
              <a:gd name="connsiteY21" fmla="*/ 1580198 h 1616393"/>
              <a:gd name="connsiteX22" fmla="*/ 1102994 w 4139565"/>
              <a:gd name="connsiteY22" fmla="*/ 1582325 h 1616393"/>
              <a:gd name="connsiteX23" fmla="*/ 1102994 w 4139565"/>
              <a:gd name="connsiteY23" fmla="*/ 1240156 h 1616393"/>
              <a:gd name="connsiteX24" fmla="*/ 2056446 w 4139565"/>
              <a:gd name="connsiteY24" fmla="*/ 1132523 h 1616393"/>
              <a:gd name="connsiteX25" fmla="*/ 2120328 w 4139565"/>
              <a:gd name="connsiteY25" fmla="*/ 1137953 h 1616393"/>
              <a:gd name="connsiteX26" fmla="*/ 2056447 w 4139565"/>
              <a:gd name="connsiteY26" fmla="*/ 1132523 h 1616393"/>
              <a:gd name="connsiteX27" fmla="*/ 2056447 w 4139565"/>
              <a:gd name="connsiteY27" fmla="*/ 1100138 h 1616393"/>
              <a:gd name="connsiteX28" fmla="*/ 2056446 w 4139565"/>
              <a:gd name="connsiteY28" fmla="*/ 1100138 h 1616393"/>
              <a:gd name="connsiteX29" fmla="*/ 1151572 w 4139565"/>
              <a:gd name="connsiteY29" fmla="*/ 1216343 h 1616393"/>
              <a:gd name="connsiteX30" fmla="*/ 1151572 w 4139565"/>
              <a:gd name="connsiteY30" fmla="*/ 1234441 h 1616393"/>
              <a:gd name="connsiteX31" fmla="*/ 2056011 w 4139565"/>
              <a:gd name="connsiteY31" fmla="*/ 1132572 h 1616393"/>
              <a:gd name="connsiteX32" fmla="*/ 1102994 w 4139565"/>
              <a:gd name="connsiteY32" fmla="*/ 1240156 h 1616393"/>
              <a:gd name="connsiteX33" fmla="*/ 1102994 w 4139565"/>
              <a:gd name="connsiteY33" fmla="*/ 1193483 h 1616393"/>
              <a:gd name="connsiteX34" fmla="*/ 2056446 w 4139565"/>
              <a:gd name="connsiteY34" fmla="*/ 1060133 h 1616393"/>
              <a:gd name="connsiteX35" fmla="*/ 2426351 w 4139565"/>
              <a:gd name="connsiteY35" fmla="*/ 1088800 h 1616393"/>
              <a:gd name="connsiteX36" fmla="*/ 2425065 w 4139565"/>
              <a:gd name="connsiteY36" fmla="*/ 204091 h 1616393"/>
              <a:gd name="connsiteX37" fmla="*/ 2437446 w 4139565"/>
              <a:gd name="connsiteY37" fmla="*/ 0 h 1616393"/>
              <a:gd name="connsiteX38" fmla="*/ 2437447 w 4139565"/>
              <a:gd name="connsiteY38" fmla="*/ 0 h 1616393"/>
              <a:gd name="connsiteX39" fmla="*/ 2437447 w 4139565"/>
              <a:gd name="connsiteY39" fmla="*/ 1 h 1616393"/>
              <a:gd name="connsiteX40" fmla="*/ 4139564 w 4139565"/>
              <a:gd name="connsiteY40" fmla="*/ 742950 h 1616393"/>
              <a:gd name="connsiteX41" fmla="*/ 4139564 w 4139565"/>
              <a:gd name="connsiteY41" fmla="*/ 1451610 h 1616393"/>
              <a:gd name="connsiteX42" fmla="*/ 4139565 w 4139565"/>
              <a:gd name="connsiteY42" fmla="*/ 1451610 h 1616393"/>
              <a:gd name="connsiteX43" fmla="*/ 4139565 w 4139565"/>
              <a:gd name="connsiteY43" fmla="*/ 1616393 h 1616393"/>
              <a:gd name="connsiteX44" fmla="*/ 0 w 4139565"/>
              <a:gd name="connsiteY44" fmla="*/ 1616393 h 1616393"/>
              <a:gd name="connsiteX45" fmla="*/ 0 w 4139565"/>
              <a:gd name="connsiteY45" fmla="*/ 1451610 h 1616393"/>
              <a:gd name="connsiteX46" fmla="*/ 0 w 4139565"/>
              <a:gd name="connsiteY46" fmla="*/ 926806 h 1616393"/>
              <a:gd name="connsiteX47" fmla="*/ 2437446 w 4139565"/>
              <a:gd name="connsiteY47" fmla="*/ 1 h 1616393"/>
              <a:gd name="connsiteX48" fmla="*/ 2437446 w 4139565"/>
              <a:gd name="connsiteY48" fmla="*/ 0 h 1616393"/>
              <a:gd name="connsiteX0" fmla="*/ 1245869 w 4139565"/>
              <a:gd name="connsiteY0" fmla="*/ 1240156 h 1616393"/>
              <a:gd name="connsiteX1" fmla="*/ 1245869 w 4139565"/>
              <a:gd name="connsiteY1" fmla="*/ 1582609 h 1616393"/>
              <a:gd name="connsiteX2" fmla="*/ 1570672 w 4139565"/>
              <a:gd name="connsiteY2" fmla="*/ 1583256 h 1616393"/>
              <a:gd name="connsiteX3" fmla="*/ 1570672 w 4139565"/>
              <a:gd name="connsiteY3" fmla="*/ 1240156 h 1616393"/>
              <a:gd name="connsiteX4" fmla="*/ 1245869 w 4139565"/>
              <a:gd name="connsiteY4" fmla="*/ 1240156 h 1616393"/>
              <a:gd name="connsiteX5" fmla="*/ 2056446 w 4139565"/>
              <a:gd name="connsiteY5" fmla="*/ 1197984 h 1616393"/>
              <a:gd name="connsiteX6" fmla="*/ 1989772 w 4139565"/>
              <a:gd name="connsiteY6" fmla="*/ 1203772 h 1616393"/>
              <a:gd name="connsiteX7" fmla="*/ 1989772 w 4139565"/>
              <a:gd name="connsiteY7" fmla="*/ 1584090 h 1616393"/>
              <a:gd name="connsiteX8" fmla="*/ 2056446 w 4139565"/>
              <a:gd name="connsiteY8" fmla="*/ 1584223 h 1616393"/>
              <a:gd name="connsiteX9" fmla="*/ 2056446 w 4139565"/>
              <a:gd name="connsiteY9" fmla="*/ 1197984 h 1616393"/>
              <a:gd name="connsiteX10" fmla="*/ 2426447 w 4139565"/>
              <a:gd name="connsiteY10" fmla="*/ 1165863 h 1616393"/>
              <a:gd name="connsiteX11" fmla="*/ 2199321 w 4139565"/>
              <a:gd name="connsiteY11" fmla="*/ 1185581 h 1616393"/>
              <a:gd name="connsiteX12" fmla="*/ 2199321 w 4139565"/>
              <a:gd name="connsiteY12" fmla="*/ 1584507 h 1616393"/>
              <a:gd name="connsiteX13" fmla="*/ 2426970 w 4139565"/>
              <a:gd name="connsiteY13" fmla="*/ 1584960 h 1616393"/>
              <a:gd name="connsiteX14" fmla="*/ 2426447 w 4139565"/>
              <a:gd name="connsiteY14" fmla="*/ 1165863 h 1616393"/>
              <a:gd name="connsiteX15" fmla="*/ 2199321 w 4139565"/>
              <a:gd name="connsiteY15" fmla="*/ 1144667 h 1616393"/>
              <a:gd name="connsiteX16" fmla="*/ 2199321 w 4139565"/>
              <a:gd name="connsiteY16" fmla="*/ 1144667 h 1616393"/>
              <a:gd name="connsiteX17" fmla="*/ 2386186 w 4139565"/>
              <a:gd name="connsiteY17" fmla="*/ 1160551 h 1616393"/>
              <a:gd name="connsiteX18" fmla="*/ 2199321 w 4139565"/>
              <a:gd name="connsiteY18" fmla="*/ 1144667 h 1616393"/>
              <a:gd name="connsiteX19" fmla="*/ 2425065 w 4139565"/>
              <a:gd name="connsiteY19" fmla="*/ 204091 h 1616393"/>
              <a:gd name="connsiteX20" fmla="*/ 34289 w 4139565"/>
              <a:gd name="connsiteY20" fmla="*/ 950505 h 1616393"/>
              <a:gd name="connsiteX21" fmla="*/ 34290 w 4139565"/>
              <a:gd name="connsiteY21" fmla="*/ 1580198 h 1616393"/>
              <a:gd name="connsiteX22" fmla="*/ 1102994 w 4139565"/>
              <a:gd name="connsiteY22" fmla="*/ 1582325 h 1616393"/>
              <a:gd name="connsiteX23" fmla="*/ 1102994 w 4139565"/>
              <a:gd name="connsiteY23" fmla="*/ 1240156 h 1616393"/>
              <a:gd name="connsiteX24" fmla="*/ 2056446 w 4139565"/>
              <a:gd name="connsiteY24" fmla="*/ 1132523 h 1616393"/>
              <a:gd name="connsiteX25" fmla="*/ 2120328 w 4139565"/>
              <a:gd name="connsiteY25" fmla="*/ 1137953 h 1616393"/>
              <a:gd name="connsiteX26" fmla="*/ 2056447 w 4139565"/>
              <a:gd name="connsiteY26" fmla="*/ 1132523 h 1616393"/>
              <a:gd name="connsiteX27" fmla="*/ 2056447 w 4139565"/>
              <a:gd name="connsiteY27" fmla="*/ 1100138 h 1616393"/>
              <a:gd name="connsiteX28" fmla="*/ 2056446 w 4139565"/>
              <a:gd name="connsiteY28" fmla="*/ 1100138 h 1616393"/>
              <a:gd name="connsiteX29" fmla="*/ 1151572 w 4139565"/>
              <a:gd name="connsiteY29" fmla="*/ 1216343 h 1616393"/>
              <a:gd name="connsiteX30" fmla="*/ 1151572 w 4139565"/>
              <a:gd name="connsiteY30" fmla="*/ 1234441 h 1616393"/>
              <a:gd name="connsiteX31" fmla="*/ 2056011 w 4139565"/>
              <a:gd name="connsiteY31" fmla="*/ 1132572 h 1616393"/>
              <a:gd name="connsiteX32" fmla="*/ 1102994 w 4139565"/>
              <a:gd name="connsiteY32" fmla="*/ 1240156 h 1616393"/>
              <a:gd name="connsiteX33" fmla="*/ 1102994 w 4139565"/>
              <a:gd name="connsiteY33" fmla="*/ 1193483 h 1616393"/>
              <a:gd name="connsiteX34" fmla="*/ 2056446 w 4139565"/>
              <a:gd name="connsiteY34" fmla="*/ 1060133 h 1616393"/>
              <a:gd name="connsiteX35" fmla="*/ 2426351 w 4139565"/>
              <a:gd name="connsiteY35" fmla="*/ 1088800 h 1616393"/>
              <a:gd name="connsiteX36" fmla="*/ 2425065 w 4139565"/>
              <a:gd name="connsiteY36" fmla="*/ 204091 h 1616393"/>
              <a:gd name="connsiteX37" fmla="*/ 2437447 w 4139565"/>
              <a:gd name="connsiteY37" fmla="*/ 89214 h 1616393"/>
              <a:gd name="connsiteX38" fmla="*/ 2437447 w 4139565"/>
              <a:gd name="connsiteY38" fmla="*/ 0 h 1616393"/>
              <a:gd name="connsiteX39" fmla="*/ 2437447 w 4139565"/>
              <a:gd name="connsiteY39" fmla="*/ 1 h 1616393"/>
              <a:gd name="connsiteX40" fmla="*/ 4139564 w 4139565"/>
              <a:gd name="connsiteY40" fmla="*/ 742950 h 1616393"/>
              <a:gd name="connsiteX41" fmla="*/ 4139564 w 4139565"/>
              <a:gd name="connsiteY41" fmla="*/ 1451610 h 1616393"/>
              <a:gd name="connsiteX42" fmla="*/ 4139565 w 4139565"/>
              <a:gd name="connsiteY42" fmla="*/ 1451610 h 1616393"/>
              <a:gd name="connsiteX43" fmla="*/ 4139565 w 4139565"/>
              <a:gd name="connsiteY43" fmla="*/ 1616393 h 1616393"/>
              <a:gd name="connsiteX44" fmla="*/ 0 w 4139565"/>
              <a:gd name="connsiteY44" fmla="*/ 1616393 h 1616393"/>
              <a:gd name="connsiteX45" fmla="*/ 0 w 4139565"/>
              <a:gd name="connsiteY45" fmla="*/ 1451610 h 1616393"/>
              <a:gd name="connsiteX46" fmla="*/ 0 w 4139565"/>
              <a:gd name="connsiteY46" fmla="*/ 926806 h 1616393"/>
              <a:gd name="connsiteX47" fmla="*/ 2437446 w 4139565"/>
              <a:gd name="connsiteY47" fmla="*/ 1 h 1616393"/>
              <a:gd name="connsiteX48" fmla="*/ 2437447 w 4139565"/>
              <a:gd name="connsiteY48" fmla="*/ 89214 h 1616393"/>
              <a:gd name="connsiteX0" fmla="*/ 1245869 w 4139565"/>
              <a:gd name="connsiteY0" fmla="*/ 1240156 h 1616393"/>
              <a:gd name="connsiteX1" fmla="*/ 1245869 w 4139565"/>
              <a:gd name="connsiteY1" fmla="*/ 1582609 h 1616393"/>
              <a:gd name="connsiteX2" fmla="*/ 1570672 w 4139565"/>
              <a:gd name="connsiteY2" fmla="*/ 1583256 h 1616393"/>
              <a:gd name="connsiteX3" fmla="*/ 1570672 w 4139565"/>
              <a:gd name="connsiteY3" fmla="*/ 1240156 h 1616393"/>
              <a:gd name="connsiteX4" fmla="*/ 1245869 w 4139565"/>
              <a:gd name="connsiteY4" fmla="*/ 1240156 h 1616393"/>
              <a:gd name="connsiteX5" fmla="*/ 2056446 w 4139565"/>
              <a:gd name="connsiteY5" fmla="*/ 1197984 h 1616393"/>
              <a:gd name="connsiteX6" fmla="*/ 1989772 w 4139565"/>
              <a:gd name="connsiteY6" fmla="*/ 1203772 h 1616393"/>
              <a:gd name="connsiteX7" fmla="*/ 1989772 w 4139565"/>
              <a:gd name="connsiteY7" fmla="*/ 1584090 h 1616393"/>
              <a:gd name="connsiteX8" fmla="*/ 2056446 w 4139565"/>
              <a:gd name="connsiteY8" fmla="*/ 1584223 h 1616393"/>
              <a:gd name="connsiteX9" fmla="*/ 2056446 w 4139565"/>
              <a:gd name="connsiteY9" fmla="*/ 1197984 h 1616393"/>
              <a:gd name="connsiteX10" fmla="*/ 2426447 w 4139565"/>
              <a:gd name="connsiteY10" fmla="*/ 1165863 h 1616393"/>
              <a:gd name="connsiteX11" fmla="*/ 2199321 w 4139565"/>
              <a:gd name="connsiteY11" fmla="*/ 1185581 h 1616393"/>
              <a:gd name="connsiteX12" fmla="*/ 2199321 w 4139565"/>
              <a:gd name="connsiteY12" fmla="*/ 1584507 h 1616393"/>
              <a:gd name="connsiteX13" fmla="*/ 2426970 w 4139565"/>
              <a:gd name="connsiteY13" fmla="*/ 1584960 h 1616393"/>
              <a:gd name="connsiteX14" fmla="*/ 2426447 w 4139565"/>
              <a:gd name="connsiteY14" fmla="*/ 1165863 h 1616393"/>
              <a:gd name="connsiteX15" fmla="*/ 2199321 w 4139565"/>
              <a:gd name="connsiteY15" fmla="*/ 1144667 h 1616393"/>
              <a:gd name="connsiteX16" fmla="*/ 2199321 w 4139565"/>
              <a:gd name="connsiteY16" fmla="*/ 1144667 h 1616393"/>
              <a:gd name="connsiteX17" fmla="*/ 2386186 w 4139565"/>
              <a:gd name="connsiteY17" fmla="*/ 1160551 h 1616393"/>
              <a:gd name="connsiteX18" fmla="*/ 2199321 w 4139565"/>
              <a:gd name="connsiteY18" fmla="*/ 1144667 h 1616393"/>
              <a:gd name="connsiteX19" fmla="*/ 2425065 w 4139565"/>
              <a:gd name="connsiteY19" fmla="*/ 204091 h 1616393"/>
              <a:gd name="connsiteX20" fmla="*/ 34289 w 4139565"/>
              <a:gd name="connsiteY20" fmla="*/ 950505 h 1616393"/>
              <a:gd name="connsiteX21" fmla="*/ 34290 w 4139565"/>
              <a:gd name="connsiteY21" fmla="*/ 1580198 h 1616393"/>
              <a:gd name="connsiteX22" fmla="*/ 1102994 w 4139565"/>
              <a:gd name="connsiteY22" fmla="*/ 1582325 h 1616393"/>
              <a:gd name="connsiteX23" fmla="*/ 1102994 w 4139565"/>
              <a:gd name="connsiteY23" fmla="*/ 1240156 h 1616393"/>
              <a:gd name="connsiteX24" fmla="*/ 2056446 w 4139565"/>
              <a:gd name="connsiteY24" fmla="*/ 1132523 h 1616393"/>
              <a:gd name="connsiteX25" fmla="*/ 2120328 w 4139565"/>
              <a:gd name="connsiteY25" fmla="*/ 1137953 h 1616393"/>
              <a:gd name="connsiteX26" fmla="*/ 2056447 w 4139565"/>
              <a:gd name="connsiteY26" fmla="*/ 1132523 h 1616393"/>
              <a:gd name="connsiteX27" fmla="*/ 2056447 w 4139565"/>
              <a:gd name="connsiteY27" fmla="*/ 1100138 h 1616393"/>
              <a:gd name="connsiteX28" fmla="*/ 2056446 w 4139565"/>
              <a:gd name="connsiteY28" fmla="*/ 1100138 h 1616393"/>
              <a:gd name="connsiteX29" fmla="*/ 1151572 w 4139565"/>
              <a:gd name="connsiteY29" fmla="*/ 1216343 h 1616393"/>
              <a:gd name="connsiteX30" fmla="*/ 1151572 w 4139565"/>
              <a:gd name="connsiteY30" fmla="*/ 1234441 h 1616393"/>
              <a:gd name="connsiteX31" fmla="*/ 2056011 w 4139565"/>
              <a:gd name="connsiteY31" fmla="*/ 1132572 h 1616393"/>
              <a:gd name="connsiteX32" fmla="*/ 1102994 w 4139565"/>
              <a:gd name="connsiteY32" fmla="*/ 1240156 h 1616393"/>
              <a:gd name="connsiteX33" fmla="*/ 1102994 w 4139565"/>
              <a:gd name="connsiteY33" fmla="*/ 1193483 h 1616393"/>
              <a:gd name="connsiteX34" fmla="*/ 2056446 w 4139565"/>
              <a:gd name="connsiteY34" fmla="*/ 1060133 h 1616393"/>
              <a:gd name="connsiteX35" fmla="*/ 2426351 w 4139565"/>
              <a:gd name="connsiteY35" fmla="*/ 1088800 h 1616393"/>
              <a:gd name="connsiteX36" fmla="*/ 2425065 w 4139565"/>
              <a:gd name="connsiteY36" fmla="*/ 204091 h 1616393"/>
              <a:gd name="connsiteX37" fmla="*/ 2437447 w 4139565"/>
              <a:gd name="connsiteY37" fmla="*/ 170318 h 1616393"/>
              <a:gd name="connsiteX38" fmla="*/ 2437447 w 4139565"/>
              <a:gd name="connsiteY38" fmla="*/ 0 h 1616393"/>
              <a:gd name="connsiteX39" fmla="*/ 2437447 w 4139565"/>
              <a:gd name="connsiteY39" fmla="*/ 1 h 1616393"/>
              <a:gd name="connsiteX40" fmla="*/ 4139564 w 4139565"/>
              <a:gd name="connsiteY40" fmla="*/ 742950 h 1616393"/>
              <a:gd name="connsiteX41" fmla="*/ 4139564 w 4139565"/>
              <a:gd name="connsiteY41" fmla="*/ 1451610 h 1616393"/>
              <a:gd name="connsiteX42" fmla="*/ 4139565 w 4139565"/>
              <a:gd name="connsiteY42" fmla="*/ 1451610 h 1616393"/>
              <a:gd name="connsiteX43" fmla="*/ 4139565 w 4139565"/>
              <a:gd name="connsiteY43" fmla="*/ 1616393 h 1616393"/>
              <a:gd name="connsiteX44" fmla="*/ 0 w 4139565"/>
              <a:gd name="connsiteY44" fmla="*/ 1616393 h 1616393"/>
              <a:gd name="connsiteX45" fmla="*/ 0 w 4139565"/>
              <a:gd name="connsiteY45" fmla="*/ 1451610 h 1616393"/>
              <a:gd name="connsiteX46" fmla="*/ 0 w 4139565"/>
              <a:gd name="connsiteY46" fmla="*/ 926806 h 1616393"/>
              <a:gd name="connsiteX47" fmla="*/ 2437446 w 4139565"/>
              <a:gd name="connsiteY47" fmla="*/ 1 h 1616393"/>
              <a:gd name="connsiteX48" fmla="*/ 2437447 w 4139565"/>
              <a:gd name="connsiteY48" fmla="*/ 170318 h 1616393"/>
              <a:gd name="connsiteX0" fmla="*/ 1245869 w 4139565"/>
              <a:gd name="connsiteY0" fmla="*/ 1240156 h 1616393"/>
              <a:gd name="connsiteX1" fmla="*/ 1245869 w 4139565"/>
              <a:gd name="connsiteY1" fmla="*/ 1582609 h 1616393"/>
              <a:gd name="connsiteX2" fmla="*/ 1570672 w 4139565"/>
              <a:gd name="connsiteY2" fmla="*/ 1583256 h 1616393"/>
              <a:gd name="connsiteX3" fmla="*/ 1570672 w 4139565"/>
              <a:gd name="connsiteY3" fmla="*/ 1240156 h 1616393"/>
              <a:gd name="connsiteX4" fmla="*/ 1245869 w 4139565"/>
              <a:gd name="connsiteY4" fmla="*/ 1240156 h 1616393"/>
              <a:gd name="connsiteX5" fmla="*/ 2056446 w 4139565"/>
              <a:gd name="connsiteY5" fmla="*/ 1197984 h 1616393"/>
              <a:gd name="connsiteX6" fmla="*/ 1989772 w 4139565"/>
              <a:gd name="connsiteY6" fmla="*/ 1203772 h 1616393"/>
              <a:gd name="connsiteX7" fmla="*/ 1989772 w 4139565"/>
              <a:gd name="connsiteY7" fmla="*/ 1584090 h 1616393"/>
              <a:gd name="connsiteX8" fmla="*/ 2056446 w 4139565"/>
              <a:gd name="connsiteY8" fmla="*/ 1584223 h 1616393"/>
              <a:gd name="connsiteX9" fmla="*/ 2056446 w 4139565"/>
              <a:gd name="connsiteY9" fmla="*/ 1197984 h 1616393"/>
              <a:gd name="connsiteX10" fmla="*/ 2426447 w 4139565"/>
              <a:gd name="connsiteY10" fmla="*/ 1165863 h 1616393"/>
              <a:gd name="connsiteX11" fmla="*/ 2199321 w 4139565"/>
              <a:gd name="connsiteY11" fmla="*/ 1185581 h 1616393"/>
              <a:gd name="connsiteX12" fmla="*/ 2199321 w 4139565"/>
              <a:gd name="connsiteY12" fmla="*/ 1584507 h 1616393"/>
              <a:gd name="connsiteX13" fmla="*/ 2426970 w 4139565"/>
              <a:gd name="connsiteY13" fmla="*/ 1584960 h 1616393"/>
              <a:gd name="connsiteX14" fmla="*/ 2426447 w 4139565"/>
              <a:gd name="connsiteY14" fmla="*/ 1165863 h 1616393"/>
              <a:gd name="connsiteX15" fmla="*/ 2199321 w 4139565"/>
              <a:gd name="connsiteY15" fmla="*/ 1144667 h 1616393"/>
              <a:gd name="connsiteX16" fmla="*/ 2199321 w 4139565"/>
              <a:gd name="connsiteY16" fmla="*/ 1144667 h 1616393"/>
              <a:gd name="connsiteX17" fmla="*/ 2386186 w 4139565"/>
              <a:gd name="connsiteY17" fmla="*/ 1160551 h 1616393"/>
              <a:gd name="connsiteX18" fmla="*/ 2199321 w 4139565"/>
              <a:gd name="connsiteY18" fmla="*/ 1144667 h 1616393"/>
              <a:gd name="connsiteX19" fmla="*/ 2425065 w 4139565"/>
              <a:gd name="connsiteY19" fmla="*/ 204091 h 1616393"/>
              <a:gd name="connsiteX20" fmla="*/ 34289 w 4139565"/>
              <a:gd name="connsiteY20" fmla="*/ 950505 h 1616393"/>
              <a:gd name="connsiteX21" fmla="*/ 34290 w 4139565"/>
              <a:gd name="connsiteY21" fmla="*/ 1580198 h 1616393"/>
              <a:gd name="connsiteX22" fmla="*/ 1102994 w 4139565"/>
              <a:gd name="connsiteY22" fmla="*/ 1582325 h 1616393"/>
              <a:gd name="connsiteX23" fmla="*/ 1102994 w 4139565"/>
              <a:gd name="connsiteY23" fmla="*/ 1240156 h 1616393"/>
              <a:gd name="connsiteX24" fmla="*/ 2056446 w 4139565"/>
              <a:gd name="connsiteY24" fmla="*/ 1132523 h 1616393"/>
              <a:gd name="connsiteX25" fmla="*/ 2120328 w 4139565"/>
              <a:gd name="connsiteY25" fmla="*/ 1137953 h 1616393"/>
              <a:gd name="connsiteX26" fmla="*/ 2056447 w 4139565"/>
              <a:gd name="connsiteY26" fmla="*/ 1132523 h 1616393"/>
              <a:gd name="connsiteX27" fmla="*/ 2056447 w 4139565"/>
              <a:gd name="connsiteY27" fmla="*/ 1100138 h 1616393"/>
              <a:gd name="connsiteX28" fmla="*/ 2056446 w 4139565"/>
              <a:gd name="connsiteY28" fmla="*/ 1100138 h 1616393"/>
              <a:gd name="connsiteX29" fmla="*/ 1151572 w 4139565"/>
              <a:gd name="connsiteY29" fmla="*/ 1216343 h 1616393"/>
              <a:gd name="connsiteX30" fmla="*/ 1151572 w 4139565"/>
              <a:gd name="connsiteY30" fmla="*/ 1234441 h 1616393"/>
              <a:gd name="connsiteX31" fmla="*/ 2056011 w 4139565"/>
              <a:gd name="connsiteY31" fmla="*/ 1132572 h 1616393"/>
              <a:gd name="connsiteX32" fmla="*/ 1102994 w 4139565"/>
              <a:gd name="connsiteY32" fmla="*/ 1240156 h 1616393"/>
              <a:gd name="connsiteX33" fmla="*/ 1102994 w 4139565"/>
              <a:gd name="connsiteY33" fmla="*/ 1193483 h 1616393"/>
              <a:gd name="connsiteX34" fmla="*/ 2056446 w 4139565"/>
              <a:gd name="connsiteY34" fmla="*/ 1060133 h 1616393"/>
              <a:gd name="connsiteX35" fmla="*/ 2426351 w 4139565"/>
              <a:gd name="connsiteY35" fmla="*/ 1088800 h 1616393"/>
              <a:gd name="connsiteX36" fmla="*/ 2425065 w 4139565"/>
              <a:gd name="connsiteY36" fmla="*/ 204091 h 1616393"/>
              <a:gd name="connsiteX37" fmla="*/ 2437447 w 4139565"/>
              <a:gd name="connsiteY37" fmla="*/ 170318 h 1616393"/>
              <a:gd name="connsiteX38" fmla="*/ 2437447 w 4139565"/>
              <a:gd name="connsiteY38" fmla="*/ 0 h 1616393"/>
              <a:gd name="connsiteX39" fmla="*/ 2437447 w 4139565"/>
              <a:gd name="connsiteY39" fmla="*/ 1 h 1616393"/>
              <a:gd name="connsiteX40" fmla="*/ 4139564 w 4139565"/>
              <a:gd name="connsiteY40" fmla="*/ 742950 h 1616393"/>
              <a:gd name="connsiteX41" fmla="*/ 4139564 w 4139565"/>
              <a:gd name="connsiteY41" fmla="*/ 1451610 h 1616393"/>
              <a:gd name="connsiteX42" fmla="*/ 4139565 w 4139565"/>
              <a:gd name="connsiteY42" fmla="*/ 1451610 h 1616393"/>
              <a:gd name="connsiteX43" fmla="*/ 4139565 w 4139565"/>
              <a:gd name="connsiteY43" fmla="*/ 1616393 h 1616393"/>
              <a:gd name="connsiteX44" fmla="*/ 0 w 4139565"/>
              <a:gd name="connsiteY44" fmla="*/ 1616393 h 1616393"/>
              <a:gd name="connsiteX45" fmla="*/ 0 w 4139565"/>
              <a:gd name="connsiteY45" fmla="*/ 1451610 h 1616393"/>
              <a:gd name="connsiteX46" fmla="*/ 0 w 4139565"/>
              <a:gd name="connsiteY46" fmla="*/ 926806 h 1616393"/>
              <a:gd name="connsiteX47" fmla="*/ 2437447 w 4139565"/>
              <a:gd name="connsiteY47" fmla="*/ 121656 h 1616393"/>
              <a:gd name="connsiteX48" fmla="*/ 2437447 w 4139565"/>
              <a:gd name="connsiteY48" fmla="*/ 170318 h 1616393"/>
              <a:gd name="connsiteX0" fmla="*/ 1245869 w 4139565"/>
              <a:gd name="connsiteY0" fmla="*/ 1240156 h 1616393"/>
              <a:gd name="connsiteX1" fmla="*/ 1245869 w 4139565"/>
              <a:gd name="connsiteY1" fmla="*/ 1582609 h 1616393"/>
              <a:gd name="connsiteX2" fmla="*/ 1570672 w 4139565"/>
              <a:gd name="connsiteY2" fmla="*/ 1583256 h 1616393"/>
              <a:gd name="connsiteX3" fmla="*/ 1570672 w 4139565"/>
              <a:gd name="connsiteY3" fmla="*/ 1240156 h 1616393"/>
              <a:gd name="connsiteX4" fmla="*/ 1245869 w 4139565"/>
              <a:gd name="connsiteY4" fmla="*/ 1240156 h 1616393"/>
              <a:gd name="connsiteX5" fmla="*/ 2056446 w 4139565"/>
              <a:gd name="connsiteY5" fmla="*/ 1197984 h 1616393"/>
              <a:gd name="connsiteX6" fmla="*/ 1989772 w 4139565"/>
              <a:gd name="connsiteY6" fmla="*/ 1203772 h 1616393"/>
              <a:gd name="connsiteX7" fmla="*/ 1989772 w 4139565"/>
              <a:gd name="connsiteY7" fmla="*/ 1584090 h 1616393"/>
              <a:gd name="connsiteX8" fmla="*/ 2056446 w 4139565"/>
              <a:gd name="connsiteY8" fmla="*/ 1584223 h 1616393"/>
              <a:gd name="connsiteX9" fmla="*/ 2056446 w 4139565"/>
              <a:gd name="connsiteY9" fmla="*/ 1197984 h 1616393"/>
              <a:gd name="connsiteX10" fmla="*/ 2426447 w 4139565"/>
              <a:gd name="connsiteY10" fmla="*/ 1165863 h 1616393"/>
              <a:gd name="connsiteX11" fmla="*/ 2199321 w 4139565"/>
              <a:gd name="connsiteY11" fmla="*/ 1185581 h 1616393"/>
              <a:gd name="connsiteX12" fmla="*/ 2199321 w 4139565"/>
              <a:gd name="connsiteY12" fmla="*/ 1584507 h 1616393"/>
              <a:gd name="connsiteX13" fmla="*/ 2426970 w 4139565"/>
              <a:gd name="connsiteY13" fmla="*/ 1584960 h 1616393"/>
              <a:gd name="connsiteX14" fmla="*/ 2426447 w 4139565"/>
              <a:gd name="connsiteY14" fmla="*/ 1165863 h 1616393"/>
              <a:gd name="connsiteX15" fmla="*/ 2199321 w 4139565"/>
              <a:gd name="connsiteY15" fmla="*/ 1144667 h 1616393"/>
              <a:gd name="connsiteX16" fmla="*/ 2199321 w 4139565"/>
              <a:gd name="connsiteY16" fmla="*/ 1144667 h 1616393"/>
              <a:gd name="connsiteX17" fmla="*/ 2386186 w 4139565"/>
              <a:gd name="connsiteY17" fmla="*/ 1160551 h 1616393"/>
              <a:gd name="connsiteX18" fmla="*/ 2199321 w 4139565"/>
              <a:gd name="connsiteY18" fmla="*/ 1144667 h 1616393"/>
              <a:gd name="connsiteX19" fmla="*/ 2425065 w 4139565"/>
              <a:gd name="connsiteY19" fmla="*/ 204091 h 1616393"/>
              <a:gd name="connsiteX20" fmla="*/ 34289 w 4139565"/>
              <a:gd name="connsiteY20" fmla="*/ 950505 h 1616393"/>
              <a:gd name="connsiteX21" fmla="*/ 34290 w 4139565"/>
              <a:gd name="connsiteY21" fmla="*/ 1580198 h 1616393"/>
              <a:gd name="connsiteX22" fmla="*/ 1102994 w 4139565"/>
              <a:gd name="connsiteY22" fmla="*/ 1582325 h 1616393"/>
              <a:gd name="connsiteX23" fmla="*/ 1102994 w 4139565"/>
              <a:gd name="connsiteY23" fmla="*/ 1240156 h 1616393"/>
              <a:gd name="connsiteX24" fmla="*/ 2056446 w 4139565"/>
              <a:gd name="connsiteY24" fmla="*/ 1132523 h 1616393"/>
              <a:gd name="connsiteX25" fmla="*/ 2120328 w 4139565"/>
              <a:gd name="connsiteY25" fmla="*/ 1137953 h 1616393"/>
              <a:gd name="connsiteX26" fmla="*/ 2056447 w 4139565"/>
              <a:gd name="connsiteY26" fmla="*/ 1132523 h 1616393"/>
              <a:gd name="connsiteX27" fmla="*/ 2056447 w 4139565"/>
              <a:gd name="connsiteY27" fmla="*/ 1100138 h 1616393"/>
              <a:gd name="connsiteX28" fmla="*/ 2056446 w 4139565"/>
              <a:gd name="connsiteY28" fmla="*/ 1100138 h 1616393"/>
              <a:gd name="connsiteX29" fmla="*/ 1151572 w 4139565"/>
              <a:gd name="connsiteY29" fmla="*/ 1216343 h 1616393"/>
              <a:gd name="connsiteX30" fmla="*/ 1151572 w 4139565"/>
              <a:gd name="connsiteY30" fmla="*/ 1234441 h 1616393"/>
              <a:gd name="connsiteX31" fmla="*/ 2056011 w 4139565"/>
              <a:gd name="connsiteY31" fmla="*/ 1132572 h 1616393"/>
              <a:gd name="connsiteX32" fmla="*/ 1102994 w 4139565"/>
              <a:gd name="connsiteY32" fmla="*/ 1240156 h 1616393"/>
              <a:gd name="connsiteX33" fmla="*/ 1102994 w 4139565"/>
              <a:gd name="connsiteY33" fmla="*/ 1193483 h 1616393"/>
              <a:gd name="connsiteX34" fmla="*/ 2056446 w 4139565"/>
              <a:gd name="connsiteY34" fmla="*/ 1060133 h 1616393"/>
              <a:gd name="connsiteX35" fmla="*/ 2426351 w 4139565"/>
              <a:gd name="connsiteY35" fmla="*/ 1088800 h 1616393"/>
              <a:gd name="connsiteX36" fmla="*/ 2425065 w 4139565"/>
              <a:gd name="connsiteY36" fmla="*/ 204091 h 1616393"/>
              <a:gd name="connsiteX37" fmla="*/ 2437447 w 4139565"/>
              <a:gd name="connsiteY37" fmla="*/ 170318 h 1616393"/>
              <a:gd name="connsiteX38" fmla="*/ 2437447 w 4139565"/>
              <a:gd name="connsiteY38" fmla="*/ 0 h 1616393"/>
              <a:gd name="connsiteX39" fmla="*/ 2437447 w 4139565"/>
              <a:gd name="connsiteY39" fmla="*/ 121656 h 1616393"/>
              <a:gd name="connsiteX40" fmla="*/ 4139564 w 4139565"/>
              <a:gd name="connsiteY40" fmla="*/ 742950 h 1616393"/>
              <a:gd name="connsiteX41" fmla="*/ 4139564 w 4139565"/>
              <a:gd name="connsiteY41" fmla="*/ 1451610 h 1616393"/>
              <a:gd name="connsiteX42" fmla="*/ 4139565 w 4139565"/>
              <a:gd name="connsiteY42" fmla="*/ 1451610 h 1616393"/>
              <a:gd name="connsiteX43" fmla="*/ 4139565 w 4139565"/>
              <a:gd name="connsiteY43" fmla="*/ 1616393 h 1616393"/>
              <a:gd name="connsiteX44" fmla="*/ 0 w 4139565"/>
              <a:gd name="connsiteY44" fmla="*/ 1616393 h 1616393"/>
              <a:gd name="connsiteX45" fmla="*/ 0 w 4139565"/>
              <a:gd name="connsiteY45" fmla="*/ 1451610 h 1616393"/>
              <a:gd name="connsiteX46" fmla="*/ 0 w 4139565"/>
              <a:gd name="connsiteY46" fmla="*/ 926806 h 1616393"/>
              <a:gd name="connsiteX47" fmla="*/ 2437447 w 4139565"/>
              <a:gd name="connsiteY47" fmla="*/ 121656 h 1616393"/>
              <a:gd name="connsiteX48" fmla="*/ 2437447 w 4139565"/>
              <a:gd name="connsiteY48" fmla="*/ 170318 h 1616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139565" h="1616393">
                <a:moveTo>
                  <a:pt x="1245869" y="1240156"/>
                </a:moveTo>
                <a:lnTo>
                  <a:pt x="1245869" y="1582609"/>
                </a:lnTo>
                <a:lnTo>
                  <a:pt x="1570672" y="1583256"/>
                </a:lnTo>
                <a:lnTo>
                  <a:pt x="1570672" y="1240156"/>
                </a:lnTo>
                <a:lnTo>
                  <a:pt x="1245869" y="1240156"/>
                </a:lnTo>
                <a:close/>
                <a:moveTo>
                  <a:pt x="2056446" y="1197984"/>
                </a:moveTo>
                <a:lnTo>
                  <a:pt x="1989772" y="1203772"/>
                </a:lnTo>
                <a:lnTo>
                  <a:pt x="1989772" y="1584090"/>
                </a:lnTo>
                <a:lnTo>
                  <a:pt x="2056446" y="1584223"/>
                </a:lnTo>
                <a:lnTo>
                  <a:pt x="2056446" y="1197984"/>
                </a:lnTo>
                <a:close/>
                <a:moveTo>
                  <a:pt x="2426447" y="1165863"/>
                </a:moveTo>
                <a:lnTo>
                  <a:pt x="2199321" y="1185581"/>
                </a:lnTo>
                <a:lnTo>
                  <a:pt x="2199321" y="1584507"/>
                </a:lnTo>
                <a:lnTo>
                  <a:pt x="2426970" y="1584960"/>
                </a:lnTo>
                <a:cubicBezTo>
                  <a:pt x="2426796" y="1445261"/>
                  <a:pt x="2426621" y="1305562"/>
                  <a:pt x="2426447" y="1165863"/>
                </a:cubicBezTo>
                <a:close/>
                <a:moveTo>
                  <a:pt x="2199321" y="1144667"/>
                </a:moveTo>
                <a:lnTo>
                  <a:pt x="2199321" y="1144667"/>
                </a:lnTo>
                <a:lnTo>
                  <a:pt x="2386186" y="1160551"/>
                </a:lnTo>
                <a:lnTo>
                  <a:pt x="2199321" y="1144667"/>
                </a:lnTo>
                <a:close/>
                <a:moveTo>
                  <a:pt x="2425065" y="204091"/>
                </a:moveTo>
                <a:lnTo>
                  <a:pt x="34289" y="950505"/>
                </a:lnTo>
                <a:cubicBezTo>
                  <a:pt x="34289" y="1160403"/>
                  <a:pt x="34290" y="1370300"/>
                  <a:pt x="34290" y="1580198"/>
                </a:cubicBezTo>
                <a:lnTo>
                  <a:pt x="1102994" y="1582325"/>
                </a:lnTo>
                <a:lnTo>
                  <a:pt x="1102994" y="1240156"/>
                </a:lnTo>
                <a:lnTo>
                  <a:pt x="2056446" y="1132523"/>
                </a:lnTo>
                <a:lnTo>
                  <a:pt x="2120328" y="1137953"/>
                </a:lnTo>
                <a:lnTo>
                  <a:pt x="2056447" y="1132523"/>
                </a:lnTo>
                <a:lnTo>
                  <a:pt x="2056447" y="1100138"/>
                </a:lnTo>
                <a:lnTo>
                  <a:pt x="2056446" y="1100138"/>
                </a:lnTo>
                <a:lnTo>
                  <a:pt x="1151572" y="1216343"/>
                </a:lnTo>
                <a:lnTo>
                  <a:pt x="1151572" y="1234441"/>
                </a:lnTo>
                <a:lnTo>
                  <a:pt x="2056011" y="1132572"/>
                </a:lnTo>
                <a:lnTo>
                  <a:pt x="1102994" y="1240156"/>
                </a:lnTo>
                <a:lnTo>
                  <a:pt x="1102994" y="1193483"/>
                </a:lnTo>
                <a:lnTo>
                  <a:pt x="2056446" y="1060133"/>
                </a:lnTo>
                <a:lnTo>
                  <a:pt x="2426351" y="1088800"/>
                </a:lnTo>
                <a:cubicBezTo>
                  <a:pt x="2425922" y="745234"/>
                  <a:pt x="2425494" y="547657"/>
                  <a:pt x="2425065" y="204091"/>
                </a:cubicBezTo>
                <a:close/>
                <a:moveTo>
                  <a:pt x="2437447" y="170318"/>
                </a:moveTo>
                <a:lnTo>
                  <a:pt x="2437447" y="0"/>
                </a:lnTo>
                <a:lnTo>
                  <a:pt x="2437447" y="121656"/>
                </a:lnTo>
                <a:lnTo>
                  <a:pt x="4139564" y="742950"/>
                </a:lnTo>
                <a:lnTo>
                  <a:pt x="4139564" y="1451610"/>
                </a:lnTo>
                <a:lnTo>
                  <a:pt x="4139565" y="1451610"/>
                </a:lnTo>
                <a:lnTo>
                  <a:pt x="4139565" y="1616393"/>
                </a:lnTo>
                <a:lnTo>
                  <a:pt x="0" y="1616393"/>
                </a:lnTo>
                <a:lnTo>
                  <a:pt x="0" y="1451610"/>
                </a:lnTo>
                <a:lnTo>
                  <a:pt x="0" y="926806"/>
                </a:lnTo>
                <a:lnTo>
                  <a:pt x="2437447" y="121656"/>
                </a:lnTo>
                <a:lnTo>
                  <a:pt x="2437447" y="17031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6" name="Titel 4">
            <a:extLst>
              <a:ext uri="{FF2B5EF4-FFF2-40B4-BE49-F238E27FC236}">
                <a16:creationId xmlns:a16="http://schemas.microsoft.com/office/drawing/2014/main" id="{01527EB2-4E81-4F4A-A479-9745177AA97F}"/>
              </a:ext>
            </a:extLst>
          </p:cNvPr>
          <p:cNvSpPr txBox="1">
            <a:spLocks/>
          </p:cNvSpPr>
          <p:nvPr userDrawn="1"/>
        </p:nvSpPr>
        <p:spPr>
          <a:xfrm>
            <a:off x="371475" y="441325"/>
            <a:ext cx="7168373" cy="479550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91440" tIns="36000" rIns="91440" bIns="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>
                <a:solidFill>
                  <a:schemeClr val="accent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F9AE00"/>
                </a:solidFill>
                <a:effectLst/>
                <a:uLnTx/>
                <a:uFillTx/>
                <a:latin typeface="Avenir Next LT Pro" panose="020B0504020202020204" pitchFamily="34" charset="0"/>
                <a:ea typeface="Verdana" panose="020B0604030504040204" pitchFamily="34" charset="0"/>
              </a:rPr>
              <a:t>MULTICHANNEL BUSINESS MODEL</a:t>
            </a:r>
          </a:p>
        </p:txBody>
      </p:sp>
      <p:grpSp>
        <p:nvGrpSpPr>
          <p:cNvPr id="28" name="Grafik 15">
            <a:extLst>
              <a:ext uri="{FF2B5EF4-FFF2-40B4-BE49-F238E27FC236}">
                <a16:creationId xmlns:a16="http://schemas.microsoft.com/office/drawing/2014/main" id="{FF9961F6-B4C2-4307-B95F-3362BF3EDCEF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9" name="Grafik 15">
              <a:extLst>
                <a:ext uri="{FF2B5EF4-FFF2-40B4-BE49-F238E27FC236}">
                  <a16:creationId xmlns:a16="http://schemas.microsoft.com/office/drawing/2014/main" id="{818CACE7-9DC8-4EB5-9C40-8912225FE442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349C37DD-29EB-47CE-805B-5DED323FEAE4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D055C658-6D73-41BE-A202-6645C65379EF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68AD79DB-091F-48EF-97C9-B4F985641686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77E180D9-E70A-42E4-AF63-BE07D79590B2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B0085BA5-E4D3-43FD-AAEB-66F6EF3DCF1D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C668A73F-2871-40D2-9A76-744843ECD444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3C40BFBF-EDAF-49C3-8857-3D9AEC30B251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34A5AC5F-4417-4B96-8EBA-1FA54068ED64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1" name="Grafik 15">
              <a:extLst>
                <a:ext uri="{FF2B5EF4-FFF2-40B4-BE49-F238E27FC236}">
                  <a16:creationId xmlns:a16="http://schemas.microsoft.com/office/drawing/2014/main" id="{28CAD831-AA77-4F12-9D55-28F99272930F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2EA2E678-70D9-4B19-99BE-7B0BB52088B9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EED47137-2884-44F5-8A8B-94732F9C38DB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4420D36D-1AE4-4CEF-8A6F-E7506ECD5EC9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53616D06-A371-4E0F-8B14-352CF36AD0BE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3" name="Holder 2">
            <a:extLst>
              <a:ext uri="{FF2B5EF4-FFF2-40B4-BE49-F238E27FC236}">
                <a16:creationId xmlns:a16="http://schemas.microsoft.com/office/drawing/2014/main" id="{62FB0E63-9783-43C7-A3BC-81CF1CA258B9}"/>
              </a:ext>
            </a:extLst>
          </p:cNvPr>
          <p:cNvSpPr txBox="1">
            <a:spLocks/>
          </p:cNvSpPr>
          <p:nvPr userDrawn="1"/>
        </p:nvSpPr>
        <p:spPr>
          <a:xfrm>
            <a:off x="2523939" y="6562797"/>
            <a:ext cx="1014729" cy="133984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700" b="0" i="0" kern="1200">
                <a:solidFill>
                  <a:srgbClr val="003B7D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de-DE" dirty="0">
                <a:latin typeface="Avenir Next LT Pro" panose="020B0504020202020204" pitchFamily="34" charset="0"/>
              </a:rPr>
              <a:t>© METRO</a:t>
            </a:r>
            <a:r>
              <a:rPr lang="de-DE" spc="-70" dirty="0">
                <a:latin typeface="Avenir Next LT Pro" panose="020B0504020202020204" pitchFamily="34" charset="0"/>
              </a:rPr>
              <a:t> </a:t>
            </a:r>
            <a:r>
              <a:rPr lang="de-DE" dirty="0">
                <a:latin typeface="Avenir Next LT Pro" panose="020B0504020202020204" pitchFamily="34" charset="0"/>
              </a:rPr>
              <a:t>AG.</a:t>
            </a:r>
          </a:p>
        </p:txBody>
      </p:sp>
      <p:pic>
        <p:nvPicPr>
          <p:cNvPr id="44" name="Grafik 43">
            <a:extLst>
              <a:ext uri="{FF2B5EF4-FFF2-40B4-BE49-F238E27FC236}">
                <a16:creationId xmlns:a16="http://schemas.microsoft.com/office/drawing/2014/main" id="{C1B07AB6-DEFA-40A6-A816-F30ADE09F12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739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ore STORES">
    <p:bg>
      <p:bgPr>
        <a:solidFill>
          <a:srgbClr val="E2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hteck 60">
            <a:extLst>
              <a:ext uri="{FF2B5EF4-FFF2-40B4-BE49-F238E27FC236}">
                <a16:creationId xmlns:a16="http://schemas.microsoft.com/office/drawing/2014/main" id="{9F2F63FF-D6F2-4BB5-9033-42710E83403A}"/>
              </a:ext>
            </a:extLst>
          </p:cNvPr>
          <p:cNvSpPr/>
          <p:nvPr userDrawn="1"/>
        </p:nvSpPr>
        <p:spPr>
          <a:xfrm>
            <a:off x="0" y="6209148"/>
            <a:ext cx="12192000" cy="64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532CE0-D232-D347-8A08-6E38404C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7433D2-8B3D-574E-8759-178E7341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E70C08-DC90-6B4B-AD84-9C40E0D7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grpSp>
        <p:nvGrpSpPr>
          <p:cNvPr id="27" name="Gruppieren 26">
            <a:extLst>
              <a:ext uri="{FF2B5EF4-FFF2-40B4-BE49-F238E27FC236}">
                <a16:creationId xmlns:a16="http://schemas.microsoft.com/office/drawing/2014/main" id="{99D03A56-381A-470C-9FCF-F71B50D8A5BD}"/>
              </a:ext>
            </a:extLst>
          </p:cNvPr>
          <p:cNvGrpSpPr/>
          <p:nvPr userDrawn="1"/>
        </p:nvGrpSpPr>
        <p:grpSpPr>
          <a:xfrm>
            <a:off x="4201919" y="-3008708"/>
            <a:ext cx="10722241" cy="9145106"/>
            <a:chOff x="-4613058" y="-5754544"/>
            <a:chExt cx="37429417" cy="31923923"/>
          </a:xfrm>
        </p:grpSpPr>
        <p:sp>
          <p:nvSpPr>
            <p:cNvPr id="28" name="Freihandform: Form 95">
              <a:extLst>
                <a:ext uri="{FF2B5EF4-FFF2-40B4-BE49-F238E27FC236}">
                  <a16:creationId xmlns:a16="http://schemas.microsoft.com/office/drawing/2014/main" id="{6CB4474A-9480-4BB1-A29D-965691B26379}"/>
                </a:ext>
              </a:extLst>
            </p:cNvPr>
            <p:cNvSpPr/>
            <p:nvPr/>
          </p:nvSpPr>
          <p:spPr>
            <a:xfrm>
              <a:off x="-4613058" y="4211751"/>
              <a:ext cx="18816493" cy="21957628"/>
            </a:xfrm>
            <a:custGeom>
              <a:avLst/>
              <a:gdLst>
                <a:gd name="connsiteX0" fmla="*/ 1106587 w 2874914"/>
                <a:gd name="connsiteY0" fmla="*/ 0 h 3354838"/>
                <a:gd name="connsiteX1" fmla="*/ 1100551 w 2874914"/>
                <a:gd name="connsiteY1" fmla="*/ 39550 h 3354838"/>
                <a:gd name="connsiteX2" fmla="*/ 1091581 w 2874914"/>
                <a:gd name="connsiteY2" fmla="*/ 217185 h 3354838"/>
                <a:gd name="connsiteX3" fmla="*/ 2152682 w 2874914"/>
                <a:gd name="connsiteY3" fmla="*/ 1818015 h 3354838"/>
                <a:gd name="connsiteX4" fmla="*/ 2263720 w 2874914"/>
                <a:gd name="connsiteY4" fmla="*/ 1858656 h 3354838"/>
                <a:gd name="connsiteX5" fmla="*/ 2275577 w 2874914"/>
                <a:gd name="connsiteY5" fmla="*/ 1936349 h 3354838"/>
                <a:gd name="connsiteX6" fmla="*/ 2872518 w 2874914"/>
                <a:gd name="connsiteY6" fmla="*/ 2926841 h 3354838"/>
                <a:gd name="connsiteX7" fmla="*/ 2874914 w 2874914"/>
                <a:gd name="connsiteY7" fmla="*/ 2928633 h 3354838"/>
                <a:gd name="connsiteX8" fmla="*/ 2842482 w 2874914"/>
                <a:gd name="connsiteY8" fmla="*/ 2958109 h 3354838"/>
                <a:gd name="connsiteX9" fmla="*/ 1737360 w 2874914"/>
                <a:gd name="connsiteY9" fmla="*/ 3354838 h 3354838"/>
                <a:gd name="connsiteX10" fmla="*/ 0 w 2874914"/>
                <a:gd name="connsiteY10" fmla="*/ 1617478 h 3354838"/>
                <a:gd name="connsiteX11" fmla="*/ 1061101 w 2874914"/>
                <a:gd name="connsiteY11" fmla="*/ 16648 h 3354838"/>
                <a:gd name="connsiteX12" fmla="*/ 1106587 w 2874914"/>
                <a:gd name="connsiteY12" fmla="*/ 0 h 335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4914" h="3354838">
                  <a:moveTo>
                    <a:pt x="1106587" y="0"/>
                  </a:moveTo>
                  <a:lnTo>
                    <a:pt x="1100551" y="39550"/>
                  </a:lnTo>
                  <a:cubicBezTo>
                    <a:pt x="1094619" y="97955"/>
                    <a:pt x="1091581" y="157215"/>
                    <a:pt x="1091581" y="217185"/>
                  </a:cubicBezTo>
                  <a:cubicBezTo>
                    <a:pt x="1091581" y="936823"/>
                    <a:pt x="1529117" y="1554269"/>
                    <a:pt x="2152682" y="1818015"/>
                  </a:cubicBezTo>
                  <a:lnTo>
                    <a:pt x="2263720" y="1858656"/>
                  </a:lnTo>
                  <a:lnTo>
                    <a:pt x="2275577" y="1936349"/>
                  </a:lnTo>
                  <a:cubicBezTo>
                    <a:pt x="2356578" y="2332191"/>
                    <a:pt x="2572200" y="2678997"/>
                    <a:pt x="2872518" y="2926841"/>
                  </a:cubicBezTo>
                  <a:lnTo>
                    <a:pt x="2874914" y="2928633"/>
                  </a:lnTo>
                  <a:lnTo>
                    <a:pt x="2842482" y="2958109"/>
                  </a:lnTo>
                  <a:cubicBezTo>
                    <a:pt x="2542164" y="3205954"/>
                    <a:pt x="2157148" y="3354838"/>
                    <a:pt x="1737360" y="3354838"/>
                  </a:cubicBezTo>
                  <a:cubicBezTo>
                    <a:pt x="777843" y="3354838"/>
                    <a:pt x="0" y="2576995"/>
                    <a:pt x="0" y="1617478"/>
                  </a:cubicBezTo>
                  <a:cubicBezTo>
                    <a:pt x="0" y="897840"/>
                    <a:pt x="437537" y="280394"/>
                    <a:pt x="1061101" y="16648"/>
                  </a:cubicBezTo>
                  <a:lnTo>
                    <a:pt x="1106587" y="0"/>
                  </a:lnTo>
                  <a:close/>
                </a:path>
              </a:pathLst>
            </a:custGeom>
            <a:solidFill>
              <a:srgbClr val="78BDEA"/>
            </a:solidFill>
            <a:ln w="28575">
              <a:solidFill>
                <a:srgbClr val="FFFFFF"/>
              </a:solidFill>
            </a:ln>
            <a:effectLst/>
          </p:spPr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29" name="Group 8">
              <a:extLst>
                <a:ext uri="{FF2B5EF4-FFF2-40B4-BE49-F238E27FC236}">
                  <a16:creationId xmlns:a16="http://schemas.microsoft.com/office/drawing/2014/main" id="{328168AF-A175-481B-8DA5-740230812968}"/>
                </a:ext>
              </a:extLst>
            </p:cNvPr>
            <p:cNvGrpSpPr/>
            <p:nvPr/>
          </p:nvGrpSpPr>
          <p:grpSpPr>
            <a:xfrm>
              <a:off x="2555795" y="-5754544"/>
              <a:ext cx="30260564" cy="31702618"/>
              <a:chOff x="4330082" y="2916802"/>
              <a:chExt cx="4623418" cy="4843745"/>
            </a:xfrm>
          </p:grpSpPr>
          <p:sp>
            <p:nvSpPr>
              <p:cNvPr id="51" name="Freihandform: Form 90">
                <a:extLst>
                  <a:ext uri="{FF2B5EF4-FFF2-40B4-BE49-F238E27FC236}">
                    <a16:creationId xmlns:a16="http://schemas.microsoft.com/office/drawing/2014/main" id="{8397D805-905B-4F35-8673-1911A877F8A5}"/>
                  </a:ext>
                </a:extLst>
              </p:cNvPr>
              <p:cNvSpPr/>
              <p:nvPr/>
            </p:nvSpPr>
            <p:spPr>
              <a:xfrm>
                <a:off x="6078587" y="4285828"/>
                <a:ext cx="1726215" cy="1985813"/>
              </a:xfrm>
              <a:custGeom>
                <a:avLst/>
                <a:gdLst>
                  <a:gd name="connsiteX0" fmla="*/ 1137554 w 1726215"/>
                  <a:gd name="connsiteY0" fmla="*/ 0 h 1985813"/>
                  <a:gd name="connsiteX1" fmla="*/ 1654192 w 1726215"/>
                  <a:gd name="connsiteY1" fmla="*/ 78108 h 1985813"/>
                  <a:gd name="connsiteX2" fmla="*/ 1702776 w 1726215"/>
                  <a:gd name="connsiteY2" fmla="*/ 95890 h 1985813"/>
                  <a:gd name="connsiteX3" fmla="*/ 1717245 w 1726215"/>
                  <a:gd name="connsiteY3" fmla="*/ 190700 h 1985813"/>
                  <a:gd name="connsiteX4" fmla="*/ 1726215 w 1726215"/>
                  <a:gd name="connsiteY4" fmla="*/ 368335 h 1985813"/>
                  <a:gd name="connsiteX5" fmla="*/ 665114 w 1726215"/>
                  <a:gd name="connsiteY5" fmla="*/ 1969165 h 1985813"/>
                  <a:gd name="connsiteX6" fmla="*/ 619628 w 1726215"/>
                  <a:gd name="connsiteY6" fmla="*/ 1985813 h 1985813"/>
                  <a:gd name="connsiteX7" fmla="*/ 625664 w 1726215"/>
                  <a:gd name="connsiteY7" fmla="*/ 1946263 h 1985813"/>
                  <a:gd name="connsiteX8" fmla="*/ 634634 w 1726215"/>
                  <a:gd name="connsiteY8" fmla="*/ 1768628 h 1985813"/>
                  <a:gd name="connsiteX9" fmla="*/ 2396 w 1726215"/>
                  <a:gd name="connsiteY9" fmla="*/ 427997 h 1985813"/>
                  <a:gd name="connsiteX10" fmla="*/ 0 w 1726215"/>
                  <a:gd name="connsiteY10" fmla="*/ 426205 h 1985813"/>
                  <a:gd name="connsiteX11" fmla="*/ 32432 w 1726215"/>
                  <a:gd name="connsiteY11" fmla="*/ 396729 h 1985813"/>
                  <a:gd name="connsiteX12" fmla="*/ 1137554 w 1726215"/>
                  <a:gd name="connsiteY12" fmla="*/ 0 h 198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6215" h="1985813">
                    <a:moveTo>
                      <a:pt x="1137554" y="0"/>
                    </a:moveTo>
                    <a:cubicBezTo>
                      <a:pt x="1317464" y="0"/>
                      <a:pt x="1490986" y="27346"/>
                      <a:pt x="1654192" y="78108"/>
                    </a:cubicBezTo>
                    <a:lnTo>
                      <a:pt x="1702776" y="95890"/>
                    </a:lnTo>
                    <a:lnTo>
                      <a:pt x="1717245" y="190700"/>
                    </a:lnTo>
                    <a:cubicBezTo>
                      <a:pt x="1723177" y="249105"/>
                      <a:pt x="1726215" y="308365"/>
                      <a:pt x="1726215" y="368335"/>
                    </a:cubicBezTo>
                    <a:cubicBezTo>
                      <a:pt x="1726215" y="1087973"/>
                      <a:pt x="1288679" y="1705419"/>
                      <a:pt x="665114" y="1969165"/>
                    </a:cubicBezTo>
                    <a:lnTo>
                      <a:pt x="619628" y="1985813"/>
                    </a:lnTo>
                    <a:lnTo>
                      <a:pt x="625664" y="1946263"/>
                    </a:lnTo>
                    <a:cubicBezTo>
                      <a:pt x="631596" y="1887858"/>
                      <a:pt x="634634" y="1828598"/>
                      <a:pt x="634634" y="1768628"/>
                    </a:cubicBezTo>
                    <a:cubicBezTo>
                      <a:pt x="634634" y="1228900"/>
                      <a:pt x="388520" y="746654"/>
                      <a:pt x="2396" y="427997"/>
                    </a:cubicBezTo>
                    <a:lnTo>
                      <a:pt x="0" y="426205"/>
                    </a:lnTo>
                    <a:lnTo>
                      <a:pt x="32432" y="396729"/>
                    </a:lnTo>
                    <a:cubicBezTo>
                      <a:pt x="332750" y="148884"/>
                      <a:pt x="717766" y="0"/>
                      <a:pt x="1137554" y="0"/>
                    </a:cubicBez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2" name="Freihandform: Form 91">
                <a:extLst>
                  <a:ext uri="{FF2B5EF4-FFF2-40B4-BE49-F238E27FC236}">
                    <a16:creationId xmlns:a16="http://schemas.microsoft.com/office/drawing/2014/main" id="{765769D6-2C48-4A4C-9D78-88FADB5FC5FE}"/>
                  </a:ext>
                </a:extLst>
              </p:cNvPr>
              <p:cNvSpPr/>
              <p:nvPr/>
            </p:nvSpPr>
            <p:spPr>
              <a:xfrm>
                <a:off x="4330082" y="4317095"/>
                <a:ext cx="1748505" cy="1978538"/>
              </a:xfrm>
              <a:custGeom>
                <a:avLst/>
                <a:gdLst>
                  <a:gd name="connsiteX0" fmla="*/ 645779 w 1748505"/>
                  <a:gd name="connsiteY0" fmla="*/ 0 h 1978538"/>
                  <a:gd name="connsiteX1" fmla="*/ 1617153 w 1748505"/>
                  <a:gd name="connsiteY1" fmla="*/ 296714 h 1978538"/>
                  <a:gd name="connsiteX2" fmla="*/ 1748505 w 1748505"/>
                  <a:gd name="connsiteY2" fmla="*/ 394937 h 1978538"/>
                  <a:gd name="connsiteX3" fmla="*/ 1657560 w 1748505"/>
                  <a:gd name="connsiteY3" fmla="*/ 477593 h 1978538"/>
                  <a:gd name="connsiteX4" fmla="*/ 1148699 w 1748505"/>
                  <a:gd name="connsiteY4" fmla="*/ 1706092 h 1978538"/>
                  <a:gd name="connsiteX5" fmla="*/ 1157669 w 1748505"/>
                  <a:gd name="connsiteY5" fmla="*/ 1883727 h 1978538"/>
                  <a:gd name="connsiteX6" fmla="*/ 1172139 w 1748505"/>
                  <a:gd name="connsiteY6" fmla="*/ 1978538 h 1978538"/>
                  <a:gd name="connsiteX7" fmla="*/ 1061101 w 1748505"/>
                  <a:gd name="connsiteY7" fmla="*/ 1937897 h 1978538"/>
                  <a:gd name="connsiteX8" fmla="*/ 0 w 1748505"/>
                  <a:gd name="connsiteY8" fmla="*/ 337067 h 1978538"/>
                  <a:gd name="connsiteX9" fmla="*/ 8970 w 1748505"/>
                  <a:gd name="connsiteY9" fmla="*/ 159432 h 1978538"/>
                  <a:gd name="connsiteX10" fmla="*/ 15006 w 1748505"/>
                  <a:gd name="connsiteY10" fmla="*/ 119882 h 1978538"/>
                  <a:gd name="connsiteX11" fmla="*/ 129141 w 1748505"/>
                  <a:gd name="connsiteY11" fmla="*/ 78108 h 1978538"/>
                  <a:gd name="connsiteX12" fmla="*/ 645779 w 1748505"/>
                  <a:gd name="connsiteY12" fmla="*/ 0 h 19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48505" h="1978538">
                    <a:moveTo>
                      <a:pt x="645779" y="0"/>
                    </a:moveTo>
                    <a:cubicBezTo>
                      <a:pt x="1005598" y="0"/>
                      <a:pt x="1339869" y="109384"/>
                      <a:pt x="1617153" y="296714"/>
                    </a:cubicBezTo>
                    <a:lnTo>
                      <a:pt x="1748505" y="394937"/>
                    </a:lnTo>
                    <a:lnTo>
                      <a:pt x="1657560" y="477593"/>
                    </a:lnTo>
                    <a:cubicBezTo>
                      <a:pt x="1343160" y="791994"/>
                      <a:pt x="1148699" y="1226334"/>
                      <a:pt x="1148699" y="1706092"/>
                    </a:cubicBezTo>
                    <a:cubicBezTo>
                      <a:pt x="1148699" y="1766062"/>
                      <a:pt x="1151738" y="1825322"/>
                      <a:pt x="1157669" y="1883727"/>
                    </a:cubicBezTo>
                    <a:lnTo>
                      <a:pt x="1172139" y="1978538"/>
                    </a:lnTo>
                    <a:lnTo>
                      <a:pt x="1061101" y="1937897"/>
                    </a:lnTo>
                    <a:cubicBezTo>
                      <a:pt x="437536" y="1674151"/>
                      <a:pt x="0" y="1056705"/>
                      <a:pt x="0" y="337067"/>
                    </a:cubicBezTo>
                    <a:cubicBezTo>
                      <a:pt x="0" y="277097"/>
                      <a:pt x="3038" y="217837"/>
                      <a:pt x="8970" y="159432"/>
                    </a:cubicBezTo>
                    <a:lnTo>
                      <a:pt x="15006" y="119882"/>
                    </a:lnTo>
                    <a:lnTo>
                      <a:pt x="129141" y="78108"/>
                    </a:lnTo>
                    <a:cubicBezTo>
                      <a:pt x="292347" y="27346"/>
                      <a:pt x="465869" y="0"/>
                      <a:pt x="645779" y="0"/>
                    </a:cubicBez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3" name="Freihandform: Form 92">
                <a:extLst>
                  <a:ext uri="{FF2B5EF4-FFF2-40B4-BE49-F238E27FC236}">
                    <a16:creationId xmlns:a16="http://schemas.microsoft.com/office/drawing/2014/main" id="{162683F0-A224-496D-9114-1386D4EA637E}"/>
                  </a:ext>
                </a:extLst>
              </p:cNvPr>
              <p:cNvSpPr/>
              <p:nvPr/>
            </p:nvSpPr>
            <p:spPr>
              <a:xfrm>
                <a:off x="5502220" y="6271640"/>
                <a:ext cx="1195994" cy="1093970"/>
              </a:xfrm>
              <a:custGeom>
                <a:avLst/>
                <a:gdLst>
                  <a:gd name="connsiteX0" fmla="*/ 1195994 w 1195994"/>
                  <a:gd name="connsiteY0" fmla="*/ 0 h 1093970"/>
                  <a:gd name="connsiteX1" fmla="*/ 1175703 w 1195994"/>
                  <a:gd name="connsiteY1" fmla="*/ 132954 h 1093970"/>
                  <a:gd name="connsiteX2" fmla="*/ 702139 w 1195994"/>
                  <a:gd name="connsiteY2" fmla="*/ 1011314 h 1093970"/>
                  <a:gd name="connsiteX3" fmla="*/ 611194 w 1195994"/>
                  <a:gd name="connsiteY3" fmla="*/ 1093970 h 1093970"/>
                  <a:gd name="connsiteX4" fmla="*/ 608798 w 1195994"/>
                  <a:gd name="connsiteY4" fmla="*/ 1092178 h 1093970"/>
                  <a:gd name="connsiteX5" fmla="*/ 11857 w 1195994"/>
                  <a:gd name="connsiteY5" fmla="*/ 101686 h 1093970"/>
                  <a:gd name="connsiteX6" fmla="*/ 0 w 1195994"/>
                  <a:gd name="connsiteY6" fmla="*/ 23993 h 1093970"/>
                  <a:gd name="connsiteX7" fmla="*/ 48583 w 1195994"/>
                  <a:gd name="connsiteY7" fmla="*/ 41774 h 1093970"/>
                  <a:gd name="connsiteX8" fmla="*/ 565221 w 1195994"/>
                  <a:gd name="connsiteY8" fmla="*/ 119882 h 1093970"/>
                  <a:gd name="connsiteX9" fmla="*/ 1081859 w 1195994"/>
                  <a:gd name="connsiteY9" fmla="*/ 41774 h 1093970"/>
                  <a:gd name="connsiteX10" fmla="*/ 1195994 w 1195994"/>
                  <a:gd name="connsiteY10" fmla="*/ 0 h 109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5994" h="1093970">
                    <a:moveTo>
                      <a:pt x="1195994" y="0"/>
                    </a:moveTo>
                    <a:lnTo>
                      <a:pt x="1175703" y="132954"/>
                    </a:lnTo>
                    <a:cubicBezTo>
                      <a:pt x="1106274" y="472248"/>
                      <a:pt x="937939" y="775514"/>
                      <a:pt x="702139" y="1011314"/>
                    </a:cubicBezTo>
                    <a:lnTo>
                      <a:pt x="611194" y="1093970"/>
                    </a:lnTo>
                    <a:lnTo>
                      <a:pt x="608798" y="1092178"/>
                    </a:lnTo>
                    <a:cubicBezTo>
                      <a:pt x="308480" y="844334"/>
                      <a:pt x="92858" y="497528"/>
                      <a:pt x="11857" y="101686"/>
                    </a:cubicBezTo>
                    <a:lnTo>
                      <a:pt x="0" y="23993"/>
                    </a:lnTo>
                    <a:lnTo>
                      <a:pt x="48583" y="41774"/>
                    </a:lnTo>
                    <a:cubicBezTo>
                      <a:pt x="211789" y="92536"/>
                      <a:pt x="385312" y="119882"/>
                      <a:pt x="565221" y="119882"/>
                    </a:cubicBezTo>
                    <a:cubicBezTo>
                      <a:pt x="745131" y="119882"/>
                      <a:pt x="918653" y="92536"/>
                      <a:pt x="1081859" y="41774"/>
                    </a:cubicBezTo>
                    <a:lnTo>
                      <a:pt x="1195994" y="0"/>
                    </a:lnTo>
                    <a:close/>
                  </a:path>
                </a:pathLst>
              </a:custGeom>
              <a:solidFill>
                <a:srgbClr val="78BDEA"/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4" name="Freihandform: Form 93">
                <a:extLst>
                  <a:ext uri="{FF2B5EF4-FFF2-40B4-BE49-F238E27FC236}">
                    <a16:creationId xmlns:a16="http://schemas.microsoft.com/office/drawing/2014/main" id="{B57095A0-18CC-4133-937A-6C3DCDB61EDC}"/>
                  </a:ext>
                </a:extLst>
              </p:cNvPr>
              <p:cNvSpPr/>
              <p:nvPr/>
            </p:nvSpPr>
            <p:spPr>
              <a:xfrm>
                <a:off x="4345088" y="2916802"/>
                <a:ext cx="3436275" cy="1795230"/>
              </a:xfrm>
              <a:custGeom>
                <a:avLst/>
                <a:gdLst>
                  <a:gd name="connsiteX0" fmla="*/ 1722354 w 3436275"/>
                  <a:gd name="connsiteY0" fmla="*/ 0 h 1795230"/>
                  <a:gd name="connsiteX1" fmla="*/ 3424417 w 3436275"/>
                  <a:gd name="connsiteY1" fmla="*/ 1387221 h 1795230"/>
                  <a:gd name="connsiteX2" fmla="*/ 3436275 w 3436275"/>
                  <a:gd name="connsiteY2" fmla="*/ 1464915 h 1795230"/>
                  <a:gd name="connsiteX3" fmla="*/ 3387691 w 3436275"/>
                  <a:gd name="connsiteY3" fmla="*/ 1447133 h 1795230"/>
                  <a:gd name="connsiteX4" fmla="*/ 2871053 w 3436275"/>
                  <a:gd name="connsiteY4" fmla="*/ 1369025 h 1795230"/>
                  <a:gd name="connsiteX5" fmla="*/ 1765931 w 3436275"/>
                  <a:gd name="connsiteY5" fmla="*/ 1765754 h 1795230"/>
                  <a:gd name="connsiteX6" fmla="*/ 1733499 w 3436275"/>
                  <a:gd name="connsiteY6" fmla="*/ 1795230 h 1795230"/>
                  <a:gd name="connsiteX7" fmla="*/ 1602147 w 3436275"/>
                  <a:gd name="connsiteY7" fmla="*/ 1697007 h 1795230"/>
                  <a:gd name="connsiteX8" fmla="*/ 630773 w 3436275"/>
                  <a:gd name="connsiteY8" fmla="*/ 1400293 h 1795230"/>
                  <a:gd name="connsiteX9" fmla="*/ 114135 w 3436275"/>
                  <a:gd name="connsiteY9" fmla="*/ 1478401 h 1795230"/>
                  <a:gd name="connsiteX10" fmla="*/ 0 w 3436275"/>
                  <a:gd name="connsiteY10" fmla="*/ 1520175 h 1795230"/>
                  <a:gd name="connsiteX11" fmla="*/ 20291 w 3436275"/>
                  <a:gd name="connsiteY11" fmla="*/ 1387221 h 1795230"/>
                  <a:gd name="connsiteX12" fmla="*/ 1722354 w 3436275"/>
                  <a:gd name="connsiteY12" fmla="*/ 0 h 179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36275" h="1795230">
                    <a:moveTo>
                      <a:pt x="1722354" y="0"/>
                    </a:moveTo>
                    <a:cubicBezTo>
                      <a:pt x="2561932" y="0"/>
                      <a:pt x="3262415" y="595536"/>
                      <a:pt x="3424417" y="1387221"/>
                    </a:cubicBezTo>
                    <a:lnTo>
                      <a:pt x="3436275" y="1464915"/>
                    </a:lnTo>
                    <a:lnTo>
                      <a:pt x="3387691" y="1447133"/>
                    </a:lnTo>
                    <a:cubicBezTo>
                      <a:pt x="3224485" y="1396371"/>
                      <a:pt x="3050963" y="1369025"/>
                      <a:pt x="2871053" y="1369025"/>
                    </a:cubicBezTo>
                    <a:cubicBezTo>
                      <a:pt x="2451265" y="1369025"/>
                      <a:pt x="2066249" y="1517909"/>
                      <a:pt x="1765931" y="1765754"/>
                    </a:cubicBezTo>
                    <a:lnTo>
                      <a:pt x="1733499" y="1795230"/>
                    </a:lnTo>
                    <a:lnTo>
                      <a:pt x="1602147" y="1697007"/>
                    </a:lnTo>
                    <a:cubicBezTo>
                      <a:pt x="1324863" y="1509677"/>
                      <a:pt x="990592" y="1400293"/>
                      <a:pt x="630773" y="1400293"/>
                    </a:cubicBezTo>
                    <a:cubicBezTo>
                      <a:pt x="450863" y="1400293"/>
                      <a:pt x="277341" y="1427639"/>
                      <a:pt x="114135" y="1478401"/>
                    </a:cubicBezTo>
                    <a:lnTo>
                      <a:pt x="0" y="1520175"/>
                    </a:lnTo>
                    <a:lnTo>
                      <a:pt x="20291" y="1387221"/>
                    </a:lnTo>
                    <a:cubicBezTo>
                      <a:pt x="182293" y="595536"/>
                      <a:pt x="882776" y="0"/>
                      <a:pt x="1722354" y="0"/>
                    </a:cubicBez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5" name="Freihandform: Form 94">
                <a:extLst>
                  <a:ext uri="{FF2B5EF4-FFF2-40B4-BE49-F238E27FC236}">
                    <a16:creationId xmlns:a16="http://schemas.microsoft.com/office/drawing/2014/main" id="{BC52A167-7FE0-4511-B9EE-2B6C59612779}"/>
                  </a:ext>
                </a:extLst>
              </p:cNvPr>
              <p:cNvSpPr/>
              <p:nvPr/>
            </p:nvSpPr>
            <p:spPr>
              <a:xfrm>
                <a:off x="6113414" y="4381717"/>
                <a:ext cx="2840086" cy="3378830"/>
              </a:xfrm>
              <a:custGeom>
                <a:avLst/>
                <a:gdLst>
                  <a:gd name="connsiteX0" fmla="*/ 1667948 w 2840086"/>
                  <a:gd name="connsiteY0" fmla="*/ 0 h 3378830"/>
                  <a:gd name="connsiteX1" fmla="*/ 1778985 w 2840086"/>
                  <a:gd name="connsiteY1" fmla="*/ 40640 h 3378830"/>
                  <a:gd name="connsiteX2" fmla="*/ 2840086 w 2840086"/>
                  <a:gd name="connsiteY2" fmla="*/ 1641470 h 3378830"/>
                  <a:gd name="connsiteX3" fmla="*/ 1102726 w 2840086"/>
                  <a:gd name="connsiteY3" fmla="*/ 3378830 h 3378830"/>
                  <a:gd name="connsiteX4" fmla="*/ 131352 w 2840086"/>
                  <a:gd name="connsiteY4" fmla="*/ 3082116 h 3378830"/>
                  <a:gd name="connsiteX5" fmla="*/ 0 w 2840086"/>
                  <a:gd name="connsiteY5" fmla="*/ 2983893 h 3378830"/>
                  <a:gd name="connsiteX6" fmla="*/ 90945 w 2840086"/>
                  <a:gd name="connsiteY6" fmla="*/ 2901237 h 3378830"/>
                  <a:gd name="connsiteX7" fmla="*/ 564509 w 2840086"/>
                  <a:gd name="connsiteY7" fmla="*/ 2022877 h 3378830"/>
                  <a:gd name="connsiteX8" fmla="*/ 584800 w 2840086"/>
                  <a:gd name="connsiteY8" fmla="*/ 1889923 h 3378830"/>
                  <a:gd name="connsiteX9" fmla="*/ 630286 w 2840086"/>
                  <a:gd name="connsiteY9" fmla="*/ 1873275 h 3378830"/>
                  <a:gd name="connsiteX10" fmla="*/ 1691387 w 2840086"/>
                  <a:gd name="connsiteY10" fmla="*/ 272445 h 3378830"/>
                  <a:gd name="connsiteX11" fmla="*/ 1682417 w 2840086"/>
                  <a:gd name="connsiteY11" fmla="*/ 94810 h 3378830"/>
                  <a:gd name="connsiteX12" fmla="*/ 1667948 w 2840086"/>
                  <a:gd name="connsiteY12" fmla="*/ 0 h 3378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40086" h="3378830">
                    <a:moveTo>
                      <a:pt x="1667948" y="0"/>
                    </a:moveTo>
                    <a:lnTo>
                      <a:pt x="1778985" y="40640"/>
                    </a:lnTo>
                    <a:cubicBezTo>
                      <a:pt x="2402549" y="304386"/>
                      <a:pt x="2840086" y="921832"/>
                      <a:pt x="2840086" y="1641470"/>
                    </a:cubicBezTo>
                    <a:cubicBezTo>
                      <a:pt x="2840086" y="2600987"/>
                      <a:pt x="2062243" y="3378830"/>
                      <a:pt x="1102726" y="3378830"/>
                    </a:cubicBezTo>
                    <a:cubicBezTo>
                      <a:pt x="742907" y="3378830"/>
                      <a:pt x="408636" y="3269446"/>
                      <a:pt x="131352" y="3082116"/>
                    </a:cubicBezTo>
                    <a:lnTo>
                      <a:pt x="0" y="2983893"/>
                    </a:lnTo>
                    <a:lnTo>
                      <a:pt x="90945" y="2901237"/>
                    </a:lnTo>
                    <a:cubicBezTo>
                      <a:pt x="326745" y="2665437"/>
                      <a:pt x="495080" y="2362171"/>
                      <a:pt x="564509" y="2022877"/>
                    </a:cubicBezTo>
                    <a:lnTo>
                      <a:pt x="584800" y="1889923"/>
                    </a:lnTo>
                    <a:lnTo>
                      <a:pt x="630286" y="1873275"/>
                    </a:lnTo>
                    <a:cubicBezTo>
                      <a:pt x="1253851" y="1609529"/>
                      <a:pt x="1691387" y="992083"/>
                      <a:pt x="1691387" y="272445"/>
                    </a:cubicBezTo>
                    <a:cubicBezTo>
                      <a:pt x="1691387" y="212475"/>
                      <a:pt x="1688349" y="153215"/>
                      <a:pt x="1682417" y="94810"/>
                    </a:cubicBezTo>
                    <a:lnTo>
                      <a:pt x="1667948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b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6" name="Freihandform: Form 96">
                <a:extLst>
                  <a:ext uri="{FF2B5EF4-FFF2-40B4-BE49-F238E27FC236}">
                    <a16:creationId xmlns:a16="http://schemas.microsoft.com/office/drawing/2014/main" id="{42EE1EE8-2994-401E-8CD3-90113FECE862}"/>
                  </a:ext>
                </a:extLst>
              </p:cNvPr>
              <p:cNvSpPr/>
              <p:nvPr/>
            </p:nvSpPr>
            <p:spPr>
              <a:xfrm>
                <a:off x="5478780" y="4712032"/>
                <a:ext cx="1234440" cy="1679490"/>
              </a:xfrm>
              <a:custGeom>
                <a:avLst/>
                <a:gdLst>
                  <a:gd name="connsiteX0" fmla="*/ 599806 w 1234440"/>
                  <a:gd name="connsiteY0" fmla="*/ 0 h 1679490"/>
                  <a:gd name="connsiteX1" fmla="*/ 602202 w 1234440"/>
                  <a:gd name="connsiteY1" fmla="*/ 1792 h 1679490"/>
                  <a:gd name="connsiteX2" fmla="*/ 1234440 w 1234440"/>
                  <a:gd name="connsiteY2" fmla="*/ 1342423 h 1679490"/>
                  <a:gd name="connsiteX3" fmla="*/ 1225470 w 1234440"/>
                  <a:gd name="connsiteY3" fmla="*/ 1520058 h 1679490"/>
                  <a:gd name="connsiteX4" fmla="*/ 1219434 w 1234440"/>
                  <a:gd name="connsiteY4" fmla="*/ 1559608 h 1679490"/>
                  <a:gd name="connsiteX5" fmla="*/ 1105299 w 1234440"/>
                  <a:gd name="connsiteY5" fmla="*/ 1601382 h 1679490"/>
                  <a:gd name="connsiteX6" fmla="*/ 588661 w 1234440"/>
                  <a:gd name="connsiteY6" fmla="*/ 1679490 h 1679490"/>
                  <a:gd name="connsiteX7" fmla="*/ 72023 w 1234440"/>
                  <a:gd name="connsiteY7" fmla="*/ 1601382 h 1679490"/>
                  <a:gd name="connsiteX8" fmla="*/ 23440 w 1234440"/>
                  <a:gd name="connsiteY8" fmla="*/ 1583601 h 1679490"/>
                  <a:gd name="connsiteX9" fmla="*/ 8970 w 1234440"/>
                  <a:gd name="connsiteY9" fmla="*/ 1488790 h 1679490"/>
                  <a:gd name="connsiteX10" fmla="*/ 0 w 1234440"/>
                  <a:gd name="connsiteY10" fmla="*/ 1311155 h 1679490"/>
                  <a:gd name="connsiteX11" fmla="*/ 508861 w 1234440"/>
                  <a:gd name="connsiteY11" fmla="*/ 82656 h 1679490"/>
                  <a:gd name="connsiteX12" fmla="*/ 599806 w 1234440"/>
                  <a:gd name="connsiteY12" fmla="*/ 0 h 167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4440" h="1679490">
                    <a:moveTo>
                      <a:pt x="599806" y="0"/>
                    </a:moveTo>
                    <a:lnTo>
                      <a:pt x="602202" y="1792"/>
                    </a:lnTo>
                    <a:cubicBezTo>
                      <a:pt x="988326" y="320449"/>
                      <a:pt x="1234440" y="802695"/>
                      <a:pt x="1234440" y="1342423"/>
                    </a:cubicBezTo>
                    <a:cubicBezTo>
                      <a:pt x="1234440" y="1402393"/>
                      <a:pt x="1231402" y="1461653"/>
                      <a:pt x="1225470" y="1520058"/>
                    </a:cubicBezTo>
                    <a:lnTo>
                      <a:pt x="1219434" y="1559608"/>
                    </a:lnTo>
                    <a:lnTo>
                      <a:pt x="1105299" y="1601382"/>
                    </a:lnTo>
                    <a:cubicBezTo>
                      <a:pt x="942093" y="1652144"/>
                      <a:pt x="768571" y="1679490"/>
                      <a:pt x="588661" y="1679490"/>
                    </a:cubicBezTo>
                    <a:cubicBezTo>
                      <a:pt x="408752" y="1679490"/>
                      <a:pt x="235229" y="1652144"/>
                      <a:pt x="72023" y="1601382"/>
                    </a:cubicBezTo>
                    <a:lnTo>
                      <a:pt x="23440" y="1583601"/>
                    </a:lnTo>
                    <a:lnTo>
                      <a:pt x="8970" y="1488790"/>
                    </a:lnTo>
                    <a:cubicBezTo>
                      <a:pt x="3039" y="1430385"/>
                      <a:pt x="0" y="1371125"/>
                      <a:pt x="0" y="1311155"/>
                    </a:cubicBezTo>
                    <a:cubicBezTo>
                      <a:pt x="0" y="831397"/>
                      <a:pt x="194461" y="397057"/>
                      <a:pt x="508861" y="82656"/>
                    </a:cubicBezTo>
                    <a:lnTo>
                      <a:pt x="599806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0" name="TextBox 61">
              <a:extLst>
                <a:ext uri="{FF2B5EF4-FFF2-40B4-BE49-F238E27FC236}">
                  <a16:creationId xmlns:a16="http://schemas.microsoft.com/office/drawing/2014/main" id="{DC7CC7D1-A214-4394-8138-0ABC0CF3582F}"/>
                </a:ext>
              </a:extLst>
            </p:cNvPr>
            <p:cNvSpPr txBox="1"/>
            <p:nvPr/>
          </p:nvSpPr>
          <p:spPr>
            <a:xfrm>
              <a:off x="627215" y="14991416"/>
              <a:ext cx="5216399" cy="247110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Wholesale</a:t>
              </a:r>
              <a:b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</a:p>
          </p:txBody>
        </p:sp>
        <p:sp>
          <p:nvSpPr>
            <p:cNvPr id="31" name="TextBox 62">
              <a:extLst>
                <a:ext uri="{FF2B5EF4-FFF2-40B4-BE49-F238E27FC236}">
                  <a16:creationId xmlns:a16="http://schemas.microsoft.com/office/drawing/2014/main" id="{C5AA1985-23A6-42A2-A273-854AD8C175FD}"/>
                </a:ext>
              </a:extLst>
            </p:cNvPr>
            <p:cNvSpPr txBox="1"/>
            <p:nvPr/>
          </p:nvSpPr>
          <p:spPr>
            <a:xfrm>
              <a:off x="21971117" y="15206293"/>
              <a:ext cx="3341808" cy="204134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2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FSD</a:t>
              </a:r>
              <a:endParaRPr kumimoji="0" lang="de-DE" sz="2800" i="0" u="none" strike="noStrike" kern="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2" name="TextBox 64">
              <a:extLst>
                <a:ext uri="{FF2B5EF4-FFF2-40B4-BE49-F238E27FC236}">
                  <a16:creationId xmlns:a16="http://schemas.microsoft.com/office/drawing/2014/main" id="{AD7AC799-4003-4E07-8AD5-2ECA9709E806}"/>
                </a:ext>
              </a:extLst>
            </p:cNvPr>
            <p:cNvSpPr txBox="1"/>
            <p:nvPr/>
          </p:nvSpPr>
          <p:spPr>
            <a:xfrm>
              <a:off x="10654883" y="18218110"/>
              <a:ext cx="6907265" cy="204134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-3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Out-</a:t>
              </a:r>
              <a:r>
                <a:rPr kumimoji="0" lang="de-DE" sz="2000" b="1" i="0" u="none" strike="noStrike" kern="0" cap="none" spc="-3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of</a:t>
              </a:r>
              <a:r>
                <a:rPr kumimoji="0" lang="de-DE" sz="2000" b="1" i="0" u="none" strike="noStrike" kern="0" cap="none" spc="-3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-</a:t>
              </a:r>
              <a:br>
                <a:rPr kumimoji="0" lang="de-DE" sz="2000" b="1" i="0" u="none" strike="noStrike" kern="0" cap="none" spc="-3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2000" b="1" i="0" u="none" strike="noStrike" kern="0" cap="none" spc="-3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</a:t>
              </a:r>
            </a:p>
          </p:txBody>
        </p:sp>
        <p:sp>
          <p:nvSpPr>
            <p:cNvPr id="33" name="TextBox 65">
              <a:extLst>
                <a:ext uri="{FF2B5EF4-FFF2-40B4-BE49-F238E27FC236}">
                  <a16:creationId xmlns:a16="http://schemas.microsoft.com/office/drawing/2014/main" id="{0D5561C2-4AE6-46ED-9E05-33A0CDE9C398}"/>
                </a:ext>
              </a:extLst>
            </p:cNvPr>
            <p:cNvSpPr txBox="1"/>
            <p:nvPr/>
          </p:nvSpPr>
          <p:spPr>
            <a:xfrm>
              <a:off x="17640018" y="6490559"/>
              <a:ext cx="5966238" cy="275447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Online</a:t>
              </a:r>
              <a:b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800" i="0" u="none" strike="noStrike" kern="0" cap="none" spc="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Ordering</a:t>
              </a:r>
              <a:endParaRPr kumimoji="0" lang="de-DE" sz="2800" i="0" u="none" strike="noStrike" kern="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Avenir Next LT Pro" panose="020B0504020202020204" pitchFamily="34" charset="0"/>
              </a:endParaRPr>
            </a:p>
          </p:txBody>
        </p:sp>
        <p:sp>
          <p:nvSpPr>
            <p:cNvPr id="34" name="TextBox 66">
              <a:extLst>
                <a:ext uri="{FF2B5EF4-FFF2-40B4-BE49-F238E27FC236}">
                  <a16:creationId xmlns:a16="http://schemas.microsoft.com/office/drawing/2014/main" id="{C03BF8F9-65E6-4671-A525-7036D0125364}"/>
                </a:ext>
              </a:extLst>
            </p:cNvPr>
            <p:cNvSpPr txBox="1"/>
            <p:nvPr/>
          </p:nvSpPr>
          <p:spPr>
            <a:xfrm>
              <a:off x="11111395" y="11418160"/>
              <a:ext cx="6066962" cy="419013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  <a:b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SOLUTIONS</a:t>
              </a:r>
              <a:b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FOR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CUSTOMERS</a:t>
              </a:r>
            </a:p>
          </p:txBody>
        </p:sp>
        <p:grpSp>
          <p:nvGrpSpPr>
            <p:cNvPr id="35" name="Group 67">
              <a:extLst>
                <a:ext uri="{FF2B5EF4-FFF2-40B4-BE49-F238E27FC236}">
                  <a16:creationId xmlns:a16="http://schemas.microsoft.com/office/drawing/2014/main" id="{2FD4FDA6-00FA-4A7E-ABD2-1F14C31D51D5}"/>
                </a:ext>
              </a:extLst>
            </p:cNvPr>
            <p:cNvGrpSpPr/>
            <p:nvPr/>
          </p:nvGrpSpPr>
          <p:grpSpPr>
            <a:xfrm>
              <a:off x="19746249" y="18338640"/>
              <a:ext cx="7193207" cy="3909630"/>
              <a:chOff x="6884891" y="3283261"/>
              <a:chExt cx="857225" cy="460141"/>
            </a:xfrm>
            <a:solidFill>
              <a:srgbClr val="FFFFFF"/>
            </a:solidFill>
          </p:grpSpPr>
          <p:sp>
            <p:nvSpPr>
              <p:cNvPr id="46" name="Freihandform: Form 104">
                <a:extLst>
                  <a:ext uri="{FF2B5EF4-FFF2-40B4-BE49-F238E27FC236}">
                    <a16:creationId xmlns:a16="http://schemas.microsoft.com/office/drawing/2014/main" id="{51D8B559-58FB-4C32-8315-E5EE48186060}"/>
                  </a:ext>
                </a:extLst>
              </p:cNvPr>
              <p:cNvSpPr/>
              <p:nvPr/>
            </p:nvSpPr>
            <p:spPr>
              <a:xfrm rot="19078378">
                <a:off x="703439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7" name="Freihandform: Form 105">
                <a:extLst>
                  <a:ext uri="{FF2B5EF4-FFF2-40B4-BE49-F238E27FC236}">
                    <a16:creationId xmlns:a16="http://schemas.microsoft.com/office/drawing/2014/main" id="{BD728487-A28E-4E8B-9008-6F684C1374A8}"/>
                  </a:ext>
                </a:extLst>
              </p:cNvPr>
              <p:cNvSpPr/>
              <p:nvPr/>
            </p:nvSpPr>
            <p:spPr>
              <a:xfrm rot="19078378">
                <a:off x="750603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8" name="Freihandform: Form 106">
                <a:extLst>
                  <a:ext uri="{FF2B5EF4-FFF2-40B4-BE49-F238E27FC236}">
                    <a16:creationId xmlns:a16="http://schemas.microsoft.com/office/drawing/2014/main" id="{31F24E22-D0B5-49B1-9BE1-95ABE4ADDBFC}"/>
                  </a:ext>
                </a:extLst>
              </p:cNvPr>
              <p:cNvSpPr/>
              <p:nvPr/>
            </p:nvSpPr>
            <p:spPr>
              <a:xfrm>
                <a:off x="6884891" y="3283261"/>
                <a:ext cx="607018" cy="228600"/>
              </a:xfrm>
              <a:custGeom>
                <a:avLst/>
                <a:gdLst>
                  <a:gd name="connsiteX0" fmla="*/ 163944 w 607018"/>
                  <a:gd name="connsiteY0" fmla="*/ 0 h 228600"/>
                  <a:gd name="connsiteX1" fmla="*/ 150057 w 607018"/>
                  <a:gd name="connsiteY1" fmla="*/ 66675 h 228600"/>
                  <a:gd name="connsiteX2" fmla="*/ 44053 w 607018"/>
                  <a:gd name="connsiteY2" fmla="*/ 66675 h 228600"/>
                  <a:gd name="connsiteX3" fmla="*/ 38100 w 607018"/>
                  <a:gd name="connsiteY3" fmla="*/ 95250 h 228600"/>
                  <a:gd name="connsiteX4" fmla="*/ 144104 w 607018"/>
                  <a:gd name="connsiteY4" fmla="*/ 95250 h 228600"/>
                  <a:gd name="connsiteX5" fmla="*/ 136169 w 607018"/>
                  <a:gd name="connsiteY5" fmla="*/ 133350 h 228600"/>
                  <a:gd name="connsiteX6" fmla="*/ 63103 w 607018"/>
                  <a:gd name="connsiteY6" fmla="*/ 133350 h 228600"/>
                  <a:gd name="connsiteX7" fmla="*/ 57150 w 607018"/>
                  <a:gd name="connsiteY7" fmla="*/ 161925 h 228600"/>
                  <a:gd name="connsiteX8" fmla="*/ 130216 w 607018"/>
                  <a:gd name="connsiteY8" fmla="*/ 161925 h 228600"/>
                  <a:gd name="connsiteX9" fmla="*/ 122282 w 607018"/>
                  <a:gd name="connsiteY9" fmla="*/ 200025 h 228600"/>
                  <a:gd name="connsiteX10" fmla="*/ 5953 w 607018"/>
                  <a:gd name="connsiteY10" fmla="*/ 200025 h 228600"/>
                  <a:gd name="connsiteX11" fmla="*/ 0 w 607018"/>
                  <a:gd name="connsiteY11" fmla="*/ 228600 h 228600"/>
                  <a:gd name="connsiteX12" fmla="*/ 116329 w 607018"/>
                  <a:gd name="connsiteY12" fmla="*/ 228600 h 228600"/>
                  <a:gd name="connsiteX13" fmla="*/ 196453 w 607018"/>
                  <a:gd name="connsiteY13" fmla="*/ 228600 h 228600"/>
                  <a:gd name="connsiteX14" fmla="*/ 559394 w 607018"/>
                  <a:gd name="connsiteY14" fmla="*/ 228600 h 228600"/>
                  <a:gd name="connsiteX15" fmla="*/ 607019 w 607018"/>
                  <a:gd name="connsiteY15" fmla="*/ 0 h 228600"/>
                  <a:gd name="connsiteX16" fmla="*/ 163944 w 607018"/>
                  <a:gd name="connsiteY16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7018" h="228600">
                    <a:moveTo>
                      <a:pt x="163944" y="0"/>
                    </a:moveTo>
                    <a:lnTo>
                      <a:pt x="150057" y="66675"/>
                    </a:lnTo>
                    <a:lnTo>
                      <a:pt x="44053" y="66675"/>
                    </a:lnTo>
                    <a:lnTo>
                      <a:pt x="38100" y="95250"/>
                    </a:lnTo>
                    <a:lnTo>
                      <a:pt x="144104" y="95250"/>
                    </a:lnTo>
                    <a:lnTo>
                      <a:pt x="136169" y="133350"/>
                    </a:lnTo>
                    <a:lnTo>
                      <a:pt x="63103" y="133350"/>
                    </a:lnTo>
                    <a:lnTo>
                      <a:pt x="57150" y="161925"/>
                    </a:lnTo>
                    <a:lnTo>
                      <a:pt x="130216" y="161925"/>
                    </a:lnTo>
                    <a:lnTo>
                      <a:pt x="122282" y="200025"/>
                    </a:lnTo>
                    <a:lnTo>
                      <a:pt x="5953" y="200025"/>
                    </a:lnTo>
                    <a:lnTo>
                      <a:pt x="0" y="228600"/>
                    </a:lnTo>
                    <a:lnTo>
                      <a:pt x="116329" y="228600"/>
                    </a:lnTo>
                    <a:lnTo>
                      <a:pt x="196453" y="228600"/>
                    </a:lnTo>
                    <a:lnTo>
                      <a:pt x="559394" y="228600"/>
                    </a:lnTo>
                    <a:lnTo>
                      <a:pt x="607019" y="0"/>
                    </a:lnTo>
                    <a:lnTo>
                      <a:pt x="163944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49" name="Freihandform: Form 107">
                <a:extLst>
                  <a:ext uri="{FF2B5EF4-FFF2-40B4-BE49-F238E27FC236}">
                    <a16:creationId xmlns:a16="http://schemas.microsoft.com/office/drawing/2014/main" id="{0D0176FB-2B42-45AB-A095-8E842EA60DBC}"/>
                  </a:ext>
                </a:extLst>
              </p:cNvPr>
              <p:cNvSpPr/>
              <p:nvPr/>
            </p:nvSpPr>
            <p:spPr>
              <a:xfrm>
                <a:off x="7446705" y="3340371"/>
                <a:ext cx="295411" cy="342939"/>
              </a:xfrm>
              <a:custGeom>
                <a:avLst/>
                <a:gdLst>
                  <a:gd name="connsiteX0" fmla="*/ 285550 w 295411"/>
                  <a:gd name="connsiteY0" fmla="*/ 179109 h 342939"/>
                  <a:gd name="connsiteX1" fmla="*/ 243011 w 295411"/>
                  <a:gd name="connsiteY1" fmla="*/ 141009 h 342939"/>
                  <a:gd name="connsiteX2" fmla="*/ 233839 w 295411"/>
                  <a:gd name="connsiteY2" fmla="*/ 121007 h 342939"/>
                  <a:gd name="connsiteX3" fmla="*/ 228476 w 295411"/>
                  <a:gd name="connsiteY3" fmla="*/ 55284 h 342939"/>
                  <a:gd name="connsiteX4" fmla="*/ 166688 w 295411"/>
                  <a:gd name="connsiteY4" fmla="*/ 39 h 342939"/>
                  <a:gd name="connsiteX5" fmla="*/ 71438 w 295411"/>
                  <a:gd name="connsiteY5" fmla="*/ 39 h 342939"/>
                  <a:gd name="connsiteX6" fmla="*/ 43615 w 295411"/>
                  <a:gd name="connsiteY6" fmla="*/ 133389 h 342939"/>
                  <a:gd name="connsiteX7" fmla="*/ 31709 w 295411"/>
                  <a:gd name="connsiteY7" fmla="*/ 190539 h 342939"/>
                  <a:gd name="connsiteX8" fmla="*/ 0 w 295411"/>
                  <a:gd name="connsiteY8" fmla="*/ 342939 h 342939"/>
                  <a:gd name="connsiteX9" fmla="*/ 38100 w 295411"/>
                  <a:gd name="connsiteY9" fmla="*/ 342939 h 342939"/>
                  <a:gd name="connsiteX10" fmla="*/ 153191 w 295411"/>
                  <a:gd name="connsiteY10" fmla="*/ 247689 h 342939"/>
                  <a:gd name="connsiteX11" fmla="*/ 228600 w 295411"/>
                  <a:gd name="connsiteY11" fmla="*/ 342939 h 342939"/>
                  <a:gd name="connsiteX12" fmla="*/ 274634 w 295411"/>
                  <a:gd name="connsiteY12" fmla="*/ 304839 h 342939"/>
                  <a:gd name="connsiteX13" fmla="*/ 294484 w 295411"/>
                  <a:gd name="connsiteY13" fmla="*/ 209589 h 342939"/>
                  <a:gd name="connsiteX14" fmla="*/ 285550 w 295411"/>
                  <a:gd name="connsiteY14" fmla="*/ 179109 h 342939"/>
                  <a:gd name="connsiteX15" fmla="*/ 81715 w 295411"/>
                  <a:gd name="connsiteY15" fmla="*/ 133389 h 342939"/>
                  <a:gd name="connsiteX16" fmla="*/ 101556 w 295411"/>
                  <a:gd name="connsiteY16" fmla="*/ 38139 h 342939"/>
                  <a:gd name="connsiteX17" fmla="*/ 158706 w 295411"/>
                  <a:gd name="connsiteY17" fmla="*/ 38139 h 342939"/>
                  <a:gd name="connsiteX18" fmla="*/ 189135 w 295411"/>
                  <a:gd name="connsiteY18" fmla="*/ 64731 h 342939"/>
                  <a:gd name="connsiteX19" fmla="*/ 189186 w 295411"/>
                  <a:gd name="connsiteY19" fmla="*/ 65762 h 342939"/>
                  <a:gd name="connsiteX20" fmla="*/ 194548 w 295411"/>
                  <a:gd name="connsiteY20" fmla="*/ 131484 h 342939"/>
                  <a:gd name="connsiteX21" fmla="*/ 195101 w 295411"/>
                  <a:gd name="connsiteY21" fmla="*/ 133389 h 34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5411" h="342939">
                    <a:moveTo>
                      <a:pt x="285550" y="179109"/>
                    </a:moveTo>
                    <a:lnTo>
                      <a:pt x="243011" y="141009"/>
                    </a:lnTo>
                    <a:cubicBezTo>
                      <a:pt x="237328" y="135891"/>
                      <a:pt x="234008" y="128653"/>
                      <a:pt x="233839" y="121007"/>
                    </a:cubicBezTo>
                    <a:lnTo>
                      <a:pt x="228476" y="55284"/>
                    </a:lnTo>
                    <a:cubicBezTo>
                      <a:pt x="226043" y="23272"/>
                      <a:pt x="198772" y="-1112"/>
                      <a:pt x="166688" y="39"/>
                    </a:cubicBezTo>
                    <a:lnTo>
                      <a:pt x="71438" y="39"/>
                    </a:lnTo>
                    <a:lnTo>
                      <a:pt x="43615" y="133389"/>
                    </a:lnTo>
                    <a:lnTo>
                      <a:pt x="31709" y="190539"/>
                    </a:lnTo>
                    <a:lnTo>
                      <a:pt x="0" y="342939"/>
                    </a:lnTo>
                    <a:lnTo>
                      <a:pt x="38100" y="342939"/>
                    </a:lnTo>
                    <a:cubicBezTo>
                      <a:pt x="49016" y="290552"/>
                      <a:pt x="100803" y="247689"/>
                      <a:pt x="153191" y="247689"/>
                    </a:cubicBezTo>
                    <a:cubicBezTo>
                      <a:pt x="205578" y="247689"/>
                      <a:pt x="239478" y="290552"/>
                      <a:pt x="228600" y="342939"/>
                    </a:cubicBezTo>
                    <a:cubicBezTo>
                      <a:pt x="250741" y="341969"/>
                      <a:pt x="269541" y="326407"/>
                      <a:pt x="274634" y="304839"/>
                    </a:cubicBezTo>
                    <a:lnTo>
                      <a:pt x="294484" y="209589"/>
                    </a:lnTo>
                    <a:cubicBezTo>
                      <a:pt x="297220" y="198561"/>
                      <a:pt x="293805" y="186915"/>
                      <a:pt x="285550" y="179109"/>
                    </a:cubicBezTo>
                    <a:close/>
                    <a:moveTo>
                      <a:pt x="81715" y="133389"/>
                    </a:moveTo>
                    <a:lnTo>
                      <a:pt x="101556" y="38139"/>
                    </a:lnTo>
                    <a:lnTo>
                      <a:pt x="158706" y="38139"/>
                    </a:lnTo>
                    <a:cubicBezTo>
                      <a:pt x="174451" y="37079"/>
                      <a:pt x="188075" y="48985"/>
                      <a:pt x="189135" y="64731"/>
                    </a:cubicBezTo>
                    <a:cubicBezTo>
                      <a:pt x="189158" y="65074"/>
                      <a:pt x="189175" y="65418"/>
                      <a:pt x="189186" y="65762"/>
                    </a:cubicBezTo>
                    <a:lnTo>
                      <a:pt x="194548" y="131484"/>
                    </a:lnTo>
                    <a:cubicBezTo>
                      <a:pt x="194348" y="132437"/>
                      <a:pt x="195301" y="132437"/>
                      <a:pt x="195101" y="133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0" name="Freihandform: Form 108">
                <a:extLst>
                  <a:ext uri="{FF2B5EF4-FFF2-40B4-BE49-F238E27FC236}">
                    <a16:creationId xmlns:a16="http://schemas.microsoft.com/office/drawing/2014/main" id="{3FDBB3AD-0707-4D6D-993C-A176FA7C2360}"/>
                  </a:ext>
                </a:extLst>
              </p:cNvPr>
              <p:cNvSpPr/>
              <p:nvPr/>
            </p:nvSpPr>
            <p:spPr>
              <a:xfrm>
                <a:off x="6965501" y="3549961"/>
                <a:ext cx="470887" cy="133350"/>
              </a:xfrm>
              <a:custGeom>
                <a:avLst/>
                <a:gdLst>
                  <a:gd name="connsiteX0" fmla="*/ 0 w 470887"/>
                  <a:gd name="connsiteY0" fmla="*/ 133350 h 133350"/>
                  <a:gd name="connsiteX1" fmla="*/ 47625 w 470887"/>
                  <a:gd name="connsiteY1" fmla="*/ 133350 h 133350"/>
                  <a:gd name="connsiteX2" fmla="*/ 162716 w 470887"/>
                  <a:gd name="connsiteY2" fmla="*/ 38100 h 133350"/>
                  <a:gd name="connsiteX3" fmla="*/ 238125 w 470887"/>
                  <a:gd name="connsiteY3" fmla="*/ 133350 h 133350"/>
                  <a:gd name="connsiteX4" fmla="*/ 443103 w 470887"/>
                  <a:gd name="connsiteY4" fmla="*/ 133350 h 133350"/>
                  <a:gd name="connsiteX5" fmla="*/ 470887 w 470887"/>
                  <a:gd name="connsiteY5" fmla="*/ 0 h 133350"/>
                  <a:gd name="connsiteX6" fmla="*/ 27813 w 470887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0887" h="133350">
                    <a:moveTo>
                      <a:pt x="0" y="133350"/>
                    </a:moveTo>
                    <a:lnTo>
                      <a:pt x="47625" y="133350"/>
                    </a:lnTo>
                    <a:cubicBezTo>
                      <a:pt x="58541" y="80963"/>
                      <a:pt x="110328" y="38100"/>
                      <a:pt x="162716" y="38100"/>
                    </a:cubicBezTo>
                    <a:cubicBezTo>
                      <a:pt x="215103" y="38100"/>
                      <a:pt x="249041" y="80963"/>
                      <a:pt x="238125" y="133350"/>
                    </a:cubicBezTo>
                    <a:lnTo>
                      <a:pt x="443103" y="133350"/>
                    </a:lnTo>
                    <a:lnTo>
                      <a:pt x="470887" y="0"/>
                    </a:lnTo>
                    <a:lnTo>
                      <a:pt x="27813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36" name="TextBox 74">
              <a:extLst>
                <a:ext uri="{FF2B5EF4-FFF2-40B4-BE49-F238E27FC236}">
                  <a16:creationId xmlns:a16="http://schemas.microsoft.com/office/drawing/2014/main" id="{A5D854D1-DBC5-4DE3-83D5-EE348DE47648}"/>
                </a:ext>
              </a:extLst>
            </p:cNvPr>
            <p:cNvSpPr txBox="1"/>
            <p:nvPr/>
          </p:nvSpPr>
          <p:spPr>
            <a:xfrm>
              <a:off x="4852113" y="6380997"/>
              <a:ext cx="6268407" cy="273813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Customer</a:t>
              </a:r>
              <a:b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App</a:t>
              </a:r>
            </a:p>
          </p:txBody>
        </p:sp>
        <p:sp>
          <p:nvSpPr>
            <p:cNvPr id="37" name="TextBox 27">
              <a:extLst>
                <a:ext uri="{FF2B5EF4-FFF2-40B4-BE49-F238E27FC236}">
                  <a16:creationId xmlns:a16="http://schemas.microsoft.com/office/drawing/2014/main" id="{36CBE412-A575-42C5-99C2-BBAEBC7EB3FD}"/>
                </a:ext>
              </a:extLst>
            </p:cNvPr>
            <p:cNvSpPr txBox="1"/>
            <p:nvPr/>
          </p:nvSpPr>
          <p:spPr>
            <a:xfrm>
              <a:off x="10179206" y="2065581"/>
              <a:ext cx="7756889" cy="153481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Marketplace</a:t>
              </a:r>
            </a:p>
          </p:txBody>
        </p:sp>
        <p:sp>
          <p:nvSpPr>
            <p:cNvPr id="38" name="Freihandform: Form 37">
              <a:extLst>
                <a:ext uri="{FF2B5EF4-FFF2-40B4-BE49-F238E27FC236}">
                  <a16:creationId xmlns:a16="http://schemas.microsoft.com/office/drawing/2014/main" id="{19452FE4-EAB8-4E30-8A14-0237481F7E3F}"/>
                </a:ext>
              </a:extLst>
            </p:cNvPr>
            <p:cNvSpPr/>
            <p:nvPr/>
          </p:nvSpPr>
          <p:spPr>
            <a:xfrm>
              <a:off x="211797" y="18140640"/>
              <a:ext cx="9694492" cy="3787075"/>
            </a:xfrm>
            <a:custGeom>
              <a:avLst/>
              <a:gdLst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2056446 w 4139565"/>
                <a:gd name="connsiteY4" fmla="*/ 1197984 h 1616393"/>
                <a:gd name="connsiteX5" fmla="*/ 1989772 w 4139565"/>
                <a:gd name="connsiteY5" fmla="*/ 1203772 h 1616393"/>
                <a:gd name="connsiteX6" fmla="*/ 1989772 w 4139565"/>
                <a:gd name="connsiteY6" fmla="*/ 1584090 h 1616393"/>
                <a:gd name="connsiteX7" fmla="*/ 2056446 w 4139565"/>
                <a:gd name="connsiteY7" fmla="*/ 1584223 h 1616393"/>
                <a:gd name="connsiteX8" fmla="*/ 2426447 w 4139565"/>
                <a:gd name="connsiteY8" fmla="*/ 1165863 h 1616393"/>
                <a:gd name="connsiteX9" fmla="*/ 2199321 w 4139565"/>
                <a:gd name="connsiteY9" fmla="*/ 1185581 h 1616393"/>
                <a:gd name="connsiteX10" fmla="*/ 2199321 w 4139565"/>
                <a:gd name="connsiteY10" fmla="*/ 1584507 h 1616393"/>
                <a:gd name="connsiteX11" fmla="*/ 2426970 w 4139565"/>
                <a:gd name="connsiteY11" fmla="*/ 1584960 h 1616393"/>
                <a:gd name="connsiteX12" fmla="*/ 2199321 w 4139565"/>
                <a:gd name="connsiteY12" fmla="*/ 1144667 h 1616393"/>
                <a:gd name="connsiteX13" fmla="*/ 2199321 w 4139565"/>
                <a:gd name="connsiteY13" fmla="*/ 1144667 h 1616393"/>
                <a:gd name="connsiteX14" fmla="*/ 2386186 w 4139565"/>
                <a:gd name="connsiteY14" fmla="*/ 1160551 h 1616393"/>
                <a:gd name="connsiteX15" fmla="*/ 2425065 w 4139565"/>
                <a:gd name="connsiteY15" fmla="*/ 58103 h 1616393"/>
                <a:gd name="connsiteX16" fmla="*/ 34290 w 4139565"/>
                <a:gd name="connsiteY16" fmla="*/ 1084898 h 1616393"/>
                <a:gd name="connsiteX17" fmla="*/ 34290 w 4139565"/>
                <a:gd name="connsiteY17" fmla="*/ 1580198 h 1616393"/>
                <a:gd name="connsiteX18" fmla="*/ 1102994 w 4139565"/>
                <a:gd name="connsiteY18" fmla="*/ 1582325 h 1616393"/>
                <a:gd name="connsiteX19" fmla="*/ 1102994 w 4139565"/>
                <a:gd name="connsiteY19" fmla="*/ 1240156 h 1616393"/>
                <a:gd name="connsiteX20" fmla="*/ 2056446 w 4139565"/>
                <a:gd name="connsiteY20" fmla="*/ 1132523 h 1616393"/>
                <a:gd name="connsiteX21" fmla="*/ 2120328 w 4139565"/>
                <a:gd name="connsiteY21" fmla="*/ 1137953 h 1616393"/>
                <a:gd name="connsiteX22" fmla="*/ 2056447 w 4139565"/>
                <a:gd name="connsiteY22" fmla="*/ 1132523 h 1616393"/>
                <a:gd name="connsiteX23" fmla="*/ 2056447 w 4139565"/>
                <a:gd name="connsiteY23" fmla="*/ 1100138 h 1616393"/>
                <a:gd name="connsiteX24" fmla="*/ 2056446 w 4139565"/>
                <a:gd name="connsiteY24" fmla="*/ 1100138 h 1616393"/>
                <a:gd name="connsiteX25" fmla="*/ 1151572 w 4139565"/>
                <a:gd name="connsiteY25" fmla="*/ 1216343 h 1616393"/>
                <a:gd name="connsiteX26" fmla="*/ 1151572 w 4139565"/>
                <a:gd name="connsiteY26" fmla="*/ 1234441 h 1616393"/>
                <a:gd name="connsiteX27" fmla="*/ 2056011 w 4139565"/>
                <a:gd name="connsiteY27" fmla="*/ 1132572 h 1616393"/>
                <a:gd name="connsiteX28" fmla="*/ 1102994 w 4139565"/>
                <a:gd name="connsiteY28" fmla="*/ 1240156 h 1616393"/>
                <a:gd name="connsiteX29" fmla="*/ 1102994 w 4139565"/>
                <a:gd name="connsiteY29" fmla="*/ 1193483 h 1616393"/>
                <a:gd name="connsiteX30" fmla="*/ 2056446 w 4139565"/>
                <a:gd name="connsiteY30" fmla="*/ 1060133 h 1616393"/>
                <a:gd name="connsiteX31" fmla="*/ 2426351 w 4139565"/>
                <a:gd name="connsiteY31" fmla="*/ 1088800 h 1616393"/>
                <a:gd name="connsiteX32" fmla="*/ 2437446 w 4139565"/>
                <a:gd name="connsiteY32" fmla="*/ 0 h 1616393"/>
                <a:gd name="connsiteX33" fmla="*/ 2437447 w 4139565"/>
                <a:gd name="connsiteY33" fmla="*/ 0 h 1616393"/>
                <a:gd name="connsiteX34" fmla="*/ 2437447 w 4139565"/>
                <a:gd name="connsiteY34" fmla="*/ 1 h 1616393"/>
                <a:gd name="connsiteX35" fmla="*/ 4139564 w 4139565"/>
                <a:gd name="connsiteY35" fmla="*/ 742950 h 1616393"/>
                <a:gd name="connsiteX36" fmla="*/ 4139564 w 4139565"/>
                <a:gd name="connsiteY36" fmla="*/ 1451610 h 1616393"/>
                <a:gd name="connsiteX37" fmla="*/ 4139565 w 4139565"/>
                <a:gd name="connsiteY37" fmla="*/ 1451610 h 1616393"/>
                <a:gd name="connsiteX38" fmla="*/ 4139565 w 4139565"/>
                <a:gd name="connsiteY38" fmla="*/ 1616393 h 1616393"/>
                <a:gd name="connsiteX39" fmla="*/ 0 w 4139565"/>
                <a:gd name="connsiteY39" fmla="*/ 1616393 h 1616393"/>
                <a:gd name="connsiteX40" fmla="*/ 0 w 4139565"/>
                <a:gd name="connsiteY40" fmla="*/ 1451610 h 1616393"/>
                <a:gd name="connsiteX41" fmla="*/ 0 w 4139565"/>
                <a:gd name="connsiteY41" fmla="*/ 1063943 h 1616393"/>
                <a:gd name="connsiteX42" fmla="*/ 2437446 w 4139565"/>
                <a:gd name="connsiteY42" fmla="*/ 1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90 w 4139565"/>
                <a:gd name="connsiteY20" fmla="*/ 1084898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89214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89214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21656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139565" h="1616393">
                  <a:moveTo>
                    <a:pt x="1245869" y="1240156"/>
                  </a:moveTo>
                  <a:lnTo>
                    <a:pt x="1245869" y="1582609"/>
                  </a:lnTo>
                  <a:lnTo>
                    <a:pt x="1570672" y="1583256"/>
                  </a:lnTo>
                  <a:lnTo>
                    <a:pt x="1570672" y="1240156"/>
                  </a:lnTo>
                  <a:lnTo>
                    <a:pt x="1245869" y="1240156"/>
                  </a:lnTo>
                  <a:close/>
                  <a:moveTo>
                    <a:pt x="2056446" y="1197984"/>
                  </a:moveTo>
                  <a:lnTo>
                    <a:pt x="1989772" y="1203772"/>
                  </a:lnTo>
                  <a:lnTo>
                    <a:pt x="1989772" y="1584090"/>
                  </a:lnTo>
                  <a:lnTo>
                    <a:pt x="2056446" y="1584223"/>
                  </a:lnTo>
                  <a:lnTo>
                    <a:pt x="2056446" y="1197984"/>
                  </a:lnTo>
                  <a:close/>
                  <a:moveTo>
                    <a:pt x="2426447" y="1165863"/>
                  </a:moveTo>
                  <a:lnTo>
                    <a:pt x="2199321" y="1185581"/>
                  </a:lnTo>
                  <a:lnTo>
                    <a:pt x="2199321" y="1584507"/>
                  </a:lnTo>
                  <a:lnTo>
                    <a:pt x="2426970" y="1584960"/>
                  </a:lnTo>
                  <a:cubicBezTo>
                    <a:pt x="2426796" y="1445261"/>
                    <a:pt x="2426621" y="1305562"/>
                    <a:pt x="2426447" y="1165863"/>
                  </a:cubicBezTo>
                  <a:close/>
                  <a:moveTo>
                    <a:pt x="2199321" y="1144667"/>
                  </a:moveTo>
                  <a:lnTo>
                    <a:pt x="2199321" y="1144667"/>
                  </a:lnTo>
                  <a:lnTo>
                    <a:pt x="2386186" y="1160551"/>
                  </a:lnTo>
                  <a:lnTo>
                    <a:pt x="2199321" y="1144667"/>
                  </a:lnTo>
                  <a:close/>
                  <a:moveTo>
                    <a:pt x="2425065" y="204091"/>
                  </a:moveTo>
                  <a:lnTo>
                    <a:pt x="34289" y="950505"/>
                  </a:lnTo>
                  <a:cubicBezTo>
                    <a:pt x="34289" y="1160403"/>
                    <a:pt x="34290" y="1370300"/>
                    <a:pt x="34290" y="1580198"/>
                  </a:cubicBezTo>
                  <a:lnTo>
                    <a:pt x="1102994" y="1582325"/>
                  </a:lnTo>
                  <a:lnTo>
                    <a:pt x="1102994" y="1240156"/>
                  </a:lnTo>
                  <a:lnTo>
                    <a:pt x="2056446" y="1132523"/>
                  </a:lnTo>
                  <a:lnTo>
                    <a:pt x="2120328" y="1137953"/>
                  </a:lnTo>
                  <a:lnTo>
                    <a:pt x="2056447" y="1132523"/>
                  </a:lnTo>
                  <a:lnTo>
                    <a:pt x="2056447" y="1100138"/>
                  </a:lnTo>
                  <a:lnTo>
                    <a:pt x="2056446" y="1100138"/>
                  </a:lnTo>
                  <a:lnTo>
                    <a:pt x="1151572" y="1216343"/>
                  </a:lnTo>
                  <a:lnTo>
                    <a:pt x="1151572" y="1234441"/>
                  </a:lnTo>
                  <a:lnTo>
                    <a:pt x="2056011" y="1132572"/>
                  </a:lnTo>
                  <a:lnTo>
                    <a:pt x="1102994" y="1240156"/>
                  </a:lnTo>
                  <a:lnTo>
                    <a:pt x="1102994" y="1193483"/>
                  </a:lnTo>
                  <a:lnTo>
                    <a:pt x="2056446" y="1060133"/>
                  </a:lnTo>
                  <a:lnTo>
                    <a:pt x="2426351" y="1088800"/>
                  </a:lnTo>
                  <a:cubicBezTo>
                    <a:pt x="2425922" y="745234"/>
                    <a:pt x="2425494" y="547657"/>
                    <a:pt x="2425065" y="204091"/>
                  </a:cubicBezTo>
                  <a:close/>
                  <a:moveTo>
                    <a:pt x="2437447" y="170318"/>
                  </a:moveTo>
                  <a:lnTo>
                    <a:pt x="2437447" y="0"/>
                  </a:lnTo>
                  <a:lnTo>
                    <a:pt x="2437447" y="121656"/>
                  </a:lnTo>
                  <a:lnTo>
                    <a:pt x="4139564" y="742950"/>
                  </a:lnTo>
                  <a:lnTo>
                    <a:pt x="4139564" y="1451610"/>
                  </a:lnTo>
                  <a:lnTo>
                    <a:pt x="4139565" y="1451610"/>
                  </a:lnTo>
                  <a:lnTo>
                    <a:pt x="4139565" y="1616393"/>
                  </a:lnTo>
                  <a:lnTo>
                    <a:pt x="0" y="1616393"/>
                  </a:lnTo>
                  <a:lnTo>
                    <a:pt x="0" y="1451610"/>
                  </a:lnTo>
                  <a:lnTo>
                    <a:pt x="0" y="926806"/>
                  </a:lnTo>
                  <a:lnTo>
                    <a:pt x="2437447" y="121656"/>
                  </a:lnTo>
                  <a:lnTo>
                    <a:pt x="2437447" y="17031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E8E2AE52-5036-40C2-B885-5596F3306A66}"/>
                </a:ext>
              </a:extLst>
            </p:cNvPr>
            <p:cNvSpPr txBox="1"/>
            <p:nvPr/>
          </p:nvSpPr>
          <p:spPr>
            <a:xfrm>
              <a:off x="9119686" y="-5306326"/>
              <a:ext cx="9816061" cy="23099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de-DE" sz="3200" i="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</a:p>
            <a:p>
              <a:endParaRPr lang="de-DE" sz="400" dirty="0">
                <a:noFill/>
                <a:latin typeface="Avenir Next LT Pro" panose="020B0504020202020204" pitchFamily="34" charset="0"/>
              </a:endParaRPr>
            </a:p>
          </p:txBody>
        </p:sp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DA509BF1-7C82-46E1-8B5C-215348C4A264}"/>
                </a:ext>
              </a:extLst>
            </p:cNvPr>
            <p:cNvSpPr txBox="1"/>
            <p:nvPr/>
          </p:nvSpPr>
          <p:spPr>
            <a:xfrm rot="4377362">
              <a:off x="24233580" y="10428132"/>
              <a:ext cx="10224264" cy="22562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200" b="1" i="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DELIVERY</a:t>
              </a:r>
            </a:p>
            <a:p>
              <a:endParaRPr lang="de-DE" sz="300" dirty="0">
                <a:noFill/>
                <a:latin typeface="Avenir Next LT Pro" panose="020B0504020202020204" pitchFamily="34" charset="0"/>
              </a:endParaRPr>
            </a:p>
          </p:txBody>
        </p:sp>
        <p:sp>
          <p:nvSpPr>
            <p:cNvPr id="41" name="Textfeld 40">
              <a:extLst>
                <a:ext uri="{FF2B5EF4-FFF2-40B4-BE49-F238E27FC236}">
                  <a16:creationId xmlns:a16="http://schemas.microsoft.com/office/drawing/2014/main" id="{2535B55A-9F0D-485C-99BC-E69381409A27}"/>
                </a:ext>
              </a:extLst>
            </p:cNvPr>
            <p:cNvSpPr txBox="1"/>
            <p:nvPr/>
          </p:nvSpPr>
          <p:spPr>
            <a:xfrm rot="17191407">
              <a:off x="-5662469" y="10868631"/>
              <a:ext cx="7184569" cy="2041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1" u="none" strike="noStrike" kern="0" cap="none" spc="0" normalizeH="0" baseline="0" noProof="0" dirty="0">
                  <a:ln w="0"/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  <a:endParaRPr kumimoji="0" lang="de-DE" sz="3200" b="1" u="none" strike="noStrike" kern="0" cap="none" spc="0" normalizeH="0" baseline="0" noProof="0" dirty="0">
                <a:ln w="0"/>
                <a:solidFill>
                  <a:schemeClr val="accent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  <a:p>
              <a:endParaRPr lang="de-DE" sz="400" dirty="0">
                <a:solidFill>
                  <a:schemeClr val="accent1"/>
                </a:solidFill>
                <a:latin typeface="Avenir Next LT Pro" panose="020B0504020202020204" pitchFamily="34" charset="0"/>
              </a:endParaRPr>
            </a:p>
          </p:txBody>
        </p:sp>
        <p:grpSp>
          <p:nvGrpSpPr>
            <p:cNvPr id="42" name="Gruppieren 41">
              <a:extLst>
                <a:ext uri="{FF2B5EF4-FFF2-40B4-BE49-F238E27FC236}">
                  <a16:creationId xmlns:a16="http://schemas.microsoft.com/office/drawing/2014/main" id="{66433C05-6040-4BF5-A953-2449CEB7F3E7}"/>
                </a:ext>
              </a:extLst>
            </p:cNvPr>
            <p:cNvGrpSpPr/>
            <p:nvPr/>
          </p:nvGrpSpPr>
          <p:grpSpPr>
            <a:xfrm>
              <a:off x="11203204" y="-2512774"/>
              <a:ext cx="6287838" cy="3827381"/>
              <a:chOff x="8897325" y="1621904"/>
              <a:chExt cx="6287838" cy="3827381"/>
            </a:xfrm>
          </p:grpSpPr>
          <p:pic>
            <p:nvPicPr>
              <p:cNvPr id="43" name="Picture 63">
                <a:extLst>
                  <a:ext uri="{FF2B5EF4-FFF2-40B4-BE49-F238E27FC236}">
                    <a16:creationId xmlns:a16="http://schemas.microsoft.com/office/drawing/2014/main" id="{7F1DCD7B-3E1D-4690-9573-01BEDB00C5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897325" y="1621904"/>
                <a:ext cx="6287838" cy="3827381"/>
              </a:xfrm>
              <a:prstGeom prst="rect">
                <a:avLst/>
              </a:prstGeom>
            </p:spPr>
          </p:pic>
          <p:sp>
            <p:nvSpPr>
              <p:cNvPr id="44" name="Ellipse 43">
                <a:extLst>
                  <a:ext uri="{FF2B5EF4-FFF2-40B4-BE49-F238E27FC236}">
                    <a16:creationId xmlns:a16="http://schemas.microsoft.com/office/drawing/2014/main" id="{F4BE2F1C-8C57-4C11-A571-EC2A459CB293}"/>
                  </a:ext>
                </a:extLst>
              </p:cNvPr>
              <p:cNvSpPr/>
              <p:nvPr/>
            </p:nvSpPr>
            <p:spPr>
              <a:xfrm>
                <a:off x="11140607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0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43E7F3B4-2E8A-4395-9AEE-6281864E86B0}"/>
                  </a:ext>
                </a:extLst>
              </p:cNvPr>
              <p:cNvSpPr/>
              <p:nvPr/>
            </p:nvSpPr>
            <p:spPr>
              <a:xfrm>
                <a:off x="12716189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00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59" name="Titel 1">
            <a:extLst>
              <a:ext uri="{FF2B5EF4-FFF2-40B4-BE49-F238E27FC236}">
                <a16:creationId xmlns:a16="http://schemas.microsoft.com/office/drawing/2014/main" id="{EF197A53-200F-4EDB-83A8-D0B483F02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60" name="Textplatzhalter 9">
            <a:extLst>
              <a:ext uri="{FF2B5EF4-FFF2-40B4-BE49-F238E27FC236}">
                <a16:creationId xmlns:a16="http://schemas.microsoft.com/office/drawing/2014/main" id="{5D93899E-548A-4614-996E-4DE7E7A756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grpSp>
        <p:nvGrpSpPr>
          <p:cNvPr id="62" name="Grafik 15">
            <a:extLst>
              <a:ext uri="{FF2B5EF4-FFF2-40B4-BE49-F238E27FC236}">
                <a16:creationId xmlns:a16="http://schemas.microsoft.com/office/drawing/2014/main" id="{2863EDA5-C21D-4E52-899F-61A64AB5E9ED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63" name="Grafik 15">
              <a:extLst>
                <a:ext uri="{FF2B5EF4-FFF2-40B4-BE49-F238E27FC236}">
                  <a16:creationId xmlns:a16="http://schemas.microsoft.com/office/drawing/2014/main" id="{22D8F9A2-FA20-4782-97FC-89AA5C72E2E0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72" name="Freihandform 37">
                <a:extLst>
                  <a:ext uri="{FF2B5EF4-FFF2-40B4-BE49-F238E27FC236}">
                    <a16:creationId xmlns:a16="http://schemas.microsoft.com/office/drawing/2014/main" id="{F2B9EFBB-7BED-4DE6-8DA6-114B138A104F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3" name="Freihandform 38">
                <a:extLst>
                  <a:ext uri="{FF2B5EF4-FFF2-40B4-BE49-F238E27FC236}">
                    <a16:creationId xmlns:a16="http://schemas.microsoft.com/office/drawing/2014/main" id="{81DA49AF-3ACE-4BA5-92EA-514C5ABDC20B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4" name="Freihandform 39">
                <a:extLst>
                  <a:ext uri="{FF2B5EF4-FFF2-40B4-BE49-F238E27FC236}">
                    <a16:creationId xmlns:a16="http://schemas.microsoft.com/office/drawing/2014/main" id="{74282612-8C98-4CEF-BEEC-FBCFD62264B0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5" name="Freihandform 40">
                <a:extLst>
                  <a:ext uri="{FF2B5EF4-FFF2-40B4-BE49-F238E27FC236}">
                    <a16:creationId xmlns:a16="http://schemas.microsoft.com/office/drawing/2014/main" id="{61485783-8BC9-466E-859B-906DE837A50D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6" name="Freihandform 41">
                <a:extLst>
                  <a:ext uri="{FF2B5EF4-FFF2-40B4-BE49-F238E27FC236}">
                    <a16:creationId xmlns:a16="http://schemas.microsoft.com/office/drawing/2014/main" id="{D6A5C55B-3E8B-4B1F-82F2-C2D089399EE0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64" name="Grafik 15">
              <a:extLst>
                <a:ext uri="{FF2B5EF4-FFF2-40B4-BE49-F238E27FC236}">
                  <a16:creationId xmlns:a16="http://schemas.microsoft.com/office/drawing/2014/main" id="{888135AC-3BBF-4092-98D3-9B7F333CB04D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70" name="Freihandform 35">
                <a:extLst>
                  <a:ext uri="{FF2B5EF4-FFF2-40B4-BE49-F238E27FC236}">
                    <a16:creationId xmlns:a16="http://schemas.microsoft.com/office/drawing/2014/main" id="{A688BE62-5569-43C6-BF0D-1889308F63EB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1" name="Freihandform 36">
                <a:extLst>
                  <a:ext uri="{FF2B5EF4-FFF2-40B4-BE49-F238E27FC236}">
                    <a16:creationId xmlns:a16="http://schemas.microsoft.com/office/drawing/2014/main" id="{A99CAA42-5E23-430C-945C-7E2E24F4ED56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65" name="Grafik 15">
              <a:extLst>
                <a:ext uri="{FF2B5EF4-FFF2-40B4-BE49-F238E27FC236}">
                  <a16:creationId xmlns:a16="http://schemas.microsoft.com/office/drawing/2014/main" id="{A6667397-4C9D-43CF-A21F-53C90E8D7C5B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66" name="Freihandform 31">
                <a:extLst>
                  <a:ext uri="{FF2B5EF4-FFF2-40B4-BE49-F238E27FC236}">
                    <a16:creationId xmlns:a16="http://schemas.microsoft.com/office/drawing/2014/main" id="{95D114AA-5478-437F-B9FE-75B907666A04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7" name="Freihandform 32">
                <a:extLst>
                  <a:ext uri="{FF2B5EF4-FFF2-40B4-BE49-F238E27FC236}">
                    <a16:creationId xmlns:a16="http://schemas.microsoft.com/office/drawing/2014/main" id="{77983DF8-D559-4F38-9D88-0E18E563C526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8" name="Freihandform 33">
                <a:extLst>
                  <a:ext uri="{FF2B5EF4-FFF2-40B4-BE49-F238E27FC236}">
                    <a16:creationId xmlns:a16="http://schemas.microsoft.com/office/drawing/2014/main" id="{825D2EBD-DA6E-4806-BA6D-D7DDB3AE3343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9" name="Freihandform 34">
                <a:extLst>
                  <a:ext uri="{FF2B5EF4-FFF2-40B4-BE49-F238E27FC236}">
                    <a16:creationId xmlns:a16="http://schemas.microsoft.com/office/drawing/2014/main" id="{50B5745E-0974-4233-81EC-AD69FA70A98E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77" name="Holder 2">
            <a:extLst>
              <a:ext uri="{FF2B5EF4-FFF2-40B4-BE49-F238E27FC236}">
                <a16:creationId xmlns:a16="http://schemas.microsoft.com/office/drawing/2014/main" id="{CCE75B9A-B4A2-4BCC-8C3C-5B2CBFE9F99D}"/>
              </a:ext>
            </a:extLst>
          </p:cNvPr>
          <p:cNvSpPr txBox="1">
            <a:spLocks/>
          </p:cNvSpPr>
          <p:nvPr userDrawn="1"/>
        </p:nvSpPr>
        <p:spPr>
          <a:xfrm>
            <a:off x="2523939" y="6562797"/>
            <a:ext cx="1014729" cy="133984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700" b="0" i="0" kern="1200">
                <a:solidFill>
                  <a:srgbClr val="003B7D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de-DE" dirty="0">
                <a:latin typeface="Avenir Next LT Pro" panose="020B0504020202020204" pitchFamily="34" charset="0"/>
              </a:rPr>
              <a:t>© METRO</a:t>
            </a:r>
            <a:r>
              <a:rPr lang="de-DE" spc="-70" dirty="0">
                <a:latin typeface="Avenir Next LT Pro" panose="020B0504020202020204" pitchFamily="34" charset="0"/>
              </a:rPr>
              <a:t> </a:t>
            </a:r>
            <a:r>
              <a:rPr lang="de-DE" dirty="0">
                <a:latin typeface="Avenir Next LT Pro" panose="020B0504020202020204" pitchFamily="34" charset="0"/>
              </a:rPr>
              <a:t>AG.</a:t>
            </a:r>
          </a:p>
        </p:txBody>
      </p:sp>
      <p:sp>
        <p:nvSpPr>
          <p:cNvPr id="57" name="Textplatzhalter 30">
            <a:extLst>
              <a:ext uri="{FF2B5EF4-FFF2-40B4-BE49-F238E27FC236}">
                <a16:creationId xmlns:a16="http://schemas.microsoft.com/office/drawing/2014/main" id="{6202AFA2-892C-405C-BBB9-A6F811A4F072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1484312"/>
            <a:ext cx="3480534" cy="260762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marL="298450" indent="-285750" algn="l">
              <a:buFontTx/>
              <a:buBlip>
                <a:blip r:embed="rId4"/>
              </a:buBlip>
              <a:defRPr kumimoji="0" lang="de-DE" sz="1600" b="0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pic>
        <p:nvPicPr>
          <p:cNvPr id="58" name="Grafik 57">
            <a:extLst>
              <a:ext uri="{FF2B5EF4-FFF2-40B4-BE49-F238E27FC236}">
                <a16:creationId xmlns:a16="http://schemas.microsoft.com/office/drawing/2014/main" id="{F51BE41B-5558-4CC3-9842-A1C5C638385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9958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ore DELIVERY">
    <p:bg>
      <p:bgPr>
        <a:solidFill>
          <a:srgbClr val="E2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hteck 89">
            <a:extLst>
              <a:ext uri="{FF2B5EF4-FFF2-40B4-BE49-F238E27FC236}">
                <a16:creationId xmlns:a16="http://schemas.microsoft.com/office/drawing/2014/main" id="{411F89A8-A550-47F1-8CE1-C215B76F8AE8}"/>
              </a:ext>
            </a:extLst>
          </p:cNvPr>
          <p:cNvSpPr/>
          <p:nvPr userDrawn="1"/>
        </p:nvSpPr>
        <p:spPr>
          <a:xfrm>
            <a:off x="0" y="6209148"/>
            <a:ext cx="12192000" cy="64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1A23DF09-E1AD-4B51-B2EA-D17C84B7F595}"/>
              </a:ext>
            </a:extLst>
          </p:cNvPr>
          <p:cNvGrpSpPr/>
          <p:nvPr userDrawn="1"/>
        </p:nvGrpSpPr>
        <p:grpSpPr>
          <a:xfrm>
            <a:off x="1046542" y="-3055330"/>
            <a:ext cx="10773983" cy="9189238"/>
            <a:chOff x="-4613058" y="-5754544"/>
            <a:chExt cx="37429417" cy="31923923"/>
          </a:xfrm>
        </p:grpSpPr>
        <p:sp>
          <p:nvSpPr>
            <p:cNvPr id="58" name="Freihandform: Form 95">
              <a:extLst>
                <a:ext uri="{FF2B5EF4-FFF2-40B4-BE49-F238E27FC236}">
                  <a16:creationId xmlns:a16="http://schemas.microsoft.com/office/drawing/2014/main" id="{3C6D5646-D2DB-41D4-8273-E17EA18AF805}"/>
                </a:ext>
              </a:extLst>
            </p:cNvPr>
            <p:cNvSpPr/>
            <p:nvPr/>
          </p:nvSpPr>
          <p:spPr>
            <a:xfrm>
              <a:off x="-4613058" y="4211751"/>
              <a:ext cx="18816493" cy="21957628"/>
            </a:xfrm>
            <a:custGeom>
              <a:avLst/>
              <a:gdLst>
                <a:gd name="connsiteX0" fmla="*/ 1106587 w 2874914"/>
                <a:gd name="connsiteY0" fmla="*/ 0 h 3354838"/>
                <a:gd name="connsiteX1" fmla="*/ 1100551 w 2874914"/>
                <a:gd name="connsiteY1" fmla="*/ 39550 h 3354838"/>
                <a:gd name="connsiteX2" fmla="*/ 1091581 w 2874914"/>
                <a:gd name="connsiteY2" fmla="*/ 217185 h 3354838"/>
                <a:gd name="connsiteX3" fmla="*/ 2152682 w 2874914"/>
                <a:gd name="connsiteY3" fmla="*/ 1818015 h 3354838"/>
                <a:gd name="connsiteX4" fmla="*/ 2263720 w 2874914"/>
                <a:gd name="connsiteY4" fmla="*/ 1858656 h 3354838"/>
                <a:gd name="connsiteX5" fmla="*/ 2275577 w 2874914"/>
                <a:gd name="connsiteY5" fmla="*/ 1936349 h 3354838"/>
                <a:gd name="connsiteX6" fmla="*/ 2872518 w 2874914"/>
                <a:gd name="connsiteY6" fmla="*/ 2926841 h 3354838"/>
                <a:gd name="connsiteX7" fmla="*/ 2874914 w 2874914"/>
                <a:gd name="connsiteY7" fmla="*/ 2928633 h 3354838"/>
                <a:gd name="connsiteX8" fmla="*/ 2842482 w 2874914"/>
                <a:gd name="connsiteY8" fmla="*/ 2958109 h 3354838"/>
                <a:gd name="connsiteX9" fmla="*/ 1737360 w 2874914"/>
                <a:gd name="connsiteY9" fmla="*/ 3354838 h 3354838"/>
                <a:gd name="connsiteX10" fmla="*/ 0 w 2874914"/>
                <a:gd name="connsiteY10" fmla="*/ 1617478 h 3354838"/>
                <a:gd name="connsiteX11" fmla="*/ 1061101 w 2874914"/>
                <a:gd name="connsiteY11" fmla="*/ 16648 h 3354838"/>
                <a:gd name="connsiteX12" fmla="*/ 1106587 w 2874914"/>
                <a:gd name="connsiteY12" fmla="*/ 0 h 335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4914" h="3354838">
                  <a:moveTo>
                    <a:pt x="1106587" y="0"/>
                  </a:moveTo>
                  <a:lnTo>
                    <a:pt x="1100551" y="39550"/>
                  </a:lnTo>
                  <a:cubicBezTo>
                    <a:pt x="1094619" y="97955"/>
                    <a:pt x="1091581" y="157215"/>
                    <a:pt x="1091581" y="217185"/>
                  </a:cubicBezTo>
                  <a:cubicBezTo>
                    <a:pt x="1091581" y="936823"/>
                    <a:pt x="1529117" y="1554269"/>
                    <a:pt x="2152682" y="1818015"/>
                  </a:cubicBezTo>
                  <a:lnTo>
                    <a:pt x="2263720" y="1858656"/>
                  </a:lnTo>
                  <a:lnTo>
                    <a:pt x="2275577" y="1936349"/>
                  </a:lnTo>
                  <a:cubicBezTo>
                    <a:pt x="2356578" y="2332191"/>
                    <a:pt x="2572200" y="2678997"/>
                    <a:pt x="2872518" y="2926841"/>
                  </a:cubicBezTo>
                  <a:lnTo>
                    <a:pt x="2874914" y="2928633"/>
                  </a:lnTo>
                  <a:lnTo>
                    <a:pt x="2842482" y="2958109"/>
                  </a:lnTo>
                  <a:cubicBezTo>
                    <a:pt x="2542164" y="3205954"/>
                    <a:pt x="2157148" y="3354838"/>
                    <a:pt x="1737360" y="3354838"/>
                  </a:cubicBezTo>
                  <a:cubicBezTo>
                    <a:pt x="777843" y="3354838"/>
                    <a:pt x="0" y="2576995"/>
                    <a:pt x="0" y="1617478"/>
                  </a:cubicBezTo>
                  <a:cubicBezTo>
                    <a:pt x="0" y="897840"/>
                    <a:pt x="437537" y="280394"/>
                    <a:pt x="1061101" y="16648"/>
                  </a:cubicBezTo>
                  <a:lnTo>
                    <a:pt x="1106587" y="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28575">
              <a:solidFill>
                <a:srgbClr val="FFFFFF"/>
              </a:solidFill>
            </a:ln>
            <a:effectLst/>
          </p:spPr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2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61" name="Group 8">
              <a:extLst>
                <a:ext uri="{FF2B5EF4-FFF2-40B4-BE49-F238E27FC236}">
                  <a16:creationId xmlns:a16="http://schemas.microsoft.com/office/drawing/2014/main" id="{B810F789-E57E-44B6-BEBE-3C640414081B}"/>
                </a:ext>
              </a:extLst>
            </p:cNvPr>
            <p:cNvGrpSpPr/>
            <p:nvPr/>
          </p:nvGrpSpPr>
          <p:grpSpPr>
            <a:xfrm>
              <a:off x="2555795" y="-5754544"/>
              <a:ext cx="30260564" cy="31702618"/>
              <a:chOff x="4330082" y="2916802"/>
              <a:chExt cx="4623418" cy="4843745"/>
            </a:xfrm>
          </p:grpSpPr>
          <p:sp>
            <p:nvSpPr>
              <p:cNvPr id="83" name="Freihandform: Form 90">
                <a:extLst>
                  <a:ext uri="{FF2B5EF4-FFF2-40B4-BE49-F238E27FC236}">
                    <a16:creationId xmlns:a16="http://schemas.microsoft.com/office/drawing/2014/main" id="{0DB50A65-EF7E-4F04-8713-61A3574CE1D9}"/>
                  </a:ext>
                </a:extLst>
              </p:cNvPr>
              <p:cNvSpPr/>
              <p:nvPr/>
            </p:nvSpPr>
            <p:spPr>
              <a:xfrm>
                <a:off x="6078587" y="4285828"/>
                <a:ext cx="1726215" cy="1985813"/>
              </a:xfrm>
              <a:custGeom>
                <a:avLst/>
                <a:gdLst>
                  <a:gd name="connsiteX0" fmla="*/ 1137554 w 1726215"/>
                  <a:gd name="connsiteY0" fmla="*/ 0 h 1985813"/>
                  <a:gd name="connsiteX1" fmla="*/ 1654192 w 1726215"/>
                  <a:gd name="connsiteY1" fmla="*/ 78108 h 1985813"/>
                  <a:gd name="connsiteX2" fmla="*/ 1702776 w 1726215"/>
                  <a:gd name="connsiteY2" fmla="*/ 95890 h 1985813"/>
                  <a:gd name="connsiteX3" fmla="*/ 1717245 w 1726215"/>
                  <a:gd name="connsiteY3" fmla="*/ 190700 h 1985813"/>
                  <a:gd name="connsiteX4" fmla="*/ 1726215 w 1726215"/>
                  <a:gd name="connsiteY4" fmla="*/ 368335 h 1985813"/>
                  <a:gd name="connsiteX5" fmla="*/ 665114 w 1726215"/>
                  <a:gd name="connsiteY5" fmla="*/ 1969165 h 1985813"/>
                  <a:gd name="connsiteX6" fmla="*/ 619628 w 1726215"/>
                  <a:gd name="connsiteY6" fmla="*/ 1985813 h 1985813"/>
                  <a:gd name="connsiteX7" fmla="*/ 625664 w 1726215"/>
                  <a:gd name="connsiteY7" fmla="*/ 1946263 h 1985813"/>
                  <a:gd name="connsiteX8" fmla="*/ 634634 w 1726215"/>
                  <a:gd name="connsiteY8" fmla="*/ 1768628 h 1985813"/>
                  <a:gd name="connsiteX9" fmla="*/ 2396 w 1726215"/>
                  <a:gd name="connsiteY9" fmla="*/ 427997 h 1985813"/>
                  <a:gd name="connsiteX10" fmla="*/ 0 w 1726215"/>
                  <a:gd name="connsiteY10" fmla="*/ 426205 h 1985813"/>
                  <a:gd name="connsiteX11" fmla="*/ 32432 w 1726215"/>
                  <a:gd name="connsiteY11" fmla="*/ 396729 h 1985813"/>
                  <a:gd name="connsiteX12" fmla="*/ 1137554 w 1726215"/>
                  <a:gd name="connsiteY12" fmla="*/ 0 h 198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6215" h="1985813">
                    <a:moveTo>
                      <a:pt x="1137554" y="0"/>
                    </a:moveTo>
                    <a:cubicBezTo>
                      <a:pt x="1317464" y="0"/>
                      <a:pt x="1490986" y="27346"/>
                      <a:pt x="1654192" y="78108"/>
                    </a:cubicBezTo>
                    <a:lnTo>
                      <a:pt x="1702776" y="95890"/>
                    </a:lnTo>
                    <a:lnTo>
                      <a:pt x="1717245" y="190700"/>
                    </a:lnTo>
                    <a:cubicBezTo>
                      <a:pt x="1723177" y="249105"/>
                      <a:pt x="1726215" y="308365"/>
                      <a:pt x="1726215" y="368335"/>
                    </a:cubicBezTo>
                    <a:cubicBezTo>
                      <a:pt x="1726215" y="1087973"/>
                      <a:pt x="1288679" y="1705419"/>
                      <a:pt x="665114" y="1969165"/>
                    </a:cubicBezTo>
                    <a:lnTo>
                      <a:pt x="619628" y="1985813"/>
                    </a:lnTo>
                    <a:lnTo>
                      <a:pt x="625664" y="1946263"/>
                    </a:lnTo>
                    <a:cubicBezTo>
                      <a:pt x="631596" y="1887858"/>
                      <a:pt x="634634" y="1828598"/>
                      <a:pt x="634634" y="1768628"/>
                    </a:cubicBezTo>
                    <a:cubicBezTo>
                      <a:pt x="634634" y="1228900"/>
                      <a:pt x="388520" y="746654"/>
                      <a:pt x="2396" y="427997"/>
                    </a:cubicBezTo>
                    <a:lnTo>
                      <a:pt x="0" y="426205"/>
                    </a:lnTo>
                    <a:lnTo>
                      <a:pt x="32432" y="396729"/>
                    </a:lnTo>
                    <a:cubicBezTo>
                      <a:pt x="332750" y="148884"/>
                      <a:pt x="717766" y="0"/>
                      <a:pt x="1137554" y="0"/>
                    </a:cubicBez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4" name="Freihandform: Form 91">
                <a:extLst>
                  <a:ext uri="{FF2B5EF4-FFF2-40B4-BE49-F238E27FC236}">
                    <a16:creationId xmlns:a16="http://schemas.microsoft.com/office/drawing/2014/main" id="{ED55BC10-8131-40C2-843F-2FCCB0BF81F1}"/>
                  </a:ext>
                </a:extLst>
              </p:cNvPr>
              <p:cNvSpPr/>
              <p:nvPr/>
            </p:nvSpPr>
            <p:spPr>
              <a:xfrm>
                <a:off x="4330082" y="4317095"/>
                <a:ext cx="1748505" cy="1978538"/>
              </a:xfrm>
              <a:custGeom>
                <a:avLst/>
                <a:gdLst>
                  <a:gd name="connsiteX0" fmla="*/ 645779 w 1748505"/>
                  <a:gd name="connsiteY0" fmla="*/ 0 h 1978538"/>
                  <a:gd name="connsiteX1" fmla="*/ 1617153 w 1748505"/>
                  <a:gd name="connsiteY1" fmla="*/ 296714 h 1978538"/>
                  <a:gd name="connsiteX2" fmla="*/ 1748505 w 1748505"/>
                  <a:gd name="connsiteY2" fmla="*/ 394937 h 1978538"/>
                  <a:gd name="connsiteX3" fmla="*/ 1657560 w 1748505"/>
                  <a:gd name="connsiteY3" fmla="*/ 477593 h 1978538"/>
                  <a:gd name="connsiteX4" fmla="*/ 1148699 w 1748505"/>
                  <a:gd name="connsiteY4" fmla="*/ 1706092 h 1978538"/>
                  <a:gd name="connsiteX5" fmla="*/ 1157669 w 1748505"/>
                  <a:gd name="connsiteY5" fmla="*/ 1883727 h 1978538"/>
                  <a:gd name="connsiteX6" fmla="*/ 1172139 w 1748505"/>
                  <a:gd name="connsiteY6" fmla="*/ 1978538 h 1978538"/>
                  <a:gd name="connsiteX7" fmla="*/ 1061101 w 1748505"/>
                  <a:gd name="connsiteY7" fmla="*/ 1937897 h 1978538"/>
                  <a:gd name="connsiteX8" fmla="*/ 0 w 1748505"/>
                  <a:gd name="connsiteY8" fmla="*/ 337067 h 1978538"/>
                  <a:gd name="connsiteX9" fmla="*/ 8970 w 1748505"/>
                  <a:gd name="connsiteY9" fmla="*/ 159432 h 1978538"/>
                  <a:gd name="connsiteX10" fmla="*/ 15006 w 1748505"/>
                  <a:gd name="connsiteY10" fmla="*/ 119882 h 1978538"/>
                  <a:gd name="connsiteX11" fmla="*/ 129141 w 1748505"/>
                  <a:gd name="connsiteY11" fmla="*/ 78108 h 1978538"/>
                  <a:gd name="connsiteX12" fmla="*/ 645779 w 1748505"/>
                  <a:gd name="connsiteY12" fmla="*/ 0 h 19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48505" h="1978538">
                    <a:moveTo>
                      <a:pt x="645779" y="0"/>
                    </a:moveTo>
                    <a:cubicBezTo>
                      <a:pt x="1005598" y="0"/>
                      <a:pt x="1339869" y="109384"/>
                      <a:pt x="1617153" y="296714"/>
                    </a:cubicBezTo>
                    <a:lnTo>
                      <a:pt x="1748505" y="394937"/>
                    </a:lnTo>
                    <a:lnTo>
                      <a:pt x="1657560" y="477593"/>
                    </a:lnTo>
                    <a:cubicBezTo>
                      <a:pt x="1343160" y="791994"/>
                      <a:pt x="1148699" y="1226334"/>
                      <a:pt x="1148699" y="1706092"/>
                    </a:cubicBezTo>
                    <a:cubicBezTo>
                      <a:pt x="1148699" y="1766062"/>
                      <a:pt x="1151738" y="1825322"/>
                      <a:pt x="1157669" y="1883727"/>
                    </a:cubicBezTo>
                    <a:lnTo>
                      <a:pt x="1172139" y="1978538"/>
                    </a:lnTo>
                    <a:lnTo>
                      <a:pt x="1061101" y="1937897"/>
                    </a:lnTo>
                    <a:cubicBezTo>
                      <a:pt x="437536" y="1674151"/>
                      <a:pt x="0" y="1056705"/>
                      <a:pt x="0" y="337067"/>
                    </a:cubicBezTo>
                    <a:cubicBezTo>
                      <a:pt x="0" y="277097"/>
                      <a:pt x="3038" y="217837"/>
                      <a:pt x="8970" y="159432"/>
                    </a:cubicBezTo>
                    <a:lnTo>
                      <a:pt x="15006" y="119882"/>
                    </a:lnTo>
                    <a:lnTo>
                      <a:pt x="129141" y="78108"/>
                    </a:lnTo>
                    <a:cubicBezTo>
                      <a:pt x="292347" y="27346"/>
                      <a:pt x="465869" y="0"/>
                      <a:pt x="645779" y="0"/>
                    </a:cubicBez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5" name="Freihandform: Form 92">
                <a:extLst>
                  <a:ext uri="{FF2B5EF4-FFF2-40B4-BE49-F238E27FC236}">
                    <a16:creationId xmlns:a16="http://schemas.microsoft.com/office/drawing/2014/main" id="{29A233C3-929C-4995-A136-157137AF195F}"/>
                  </a:ext>
                </a:extLst>
              </p:cNvPr>
              <p:cNvSpPr/>
              <p:nvPr/>
            </p:nvSpPr>
            <p:spPr>
              <a:xfrm>
                <a:off x="5502220" y="6271640"/>
                <a:ext cx="1195994" cy="1093970"/>
              </a:xfrm>
              <a:custGeom>
                <a:avLst/>
                <a:gdLst>
                  <a:gd name="connsiteX0" fmla="*/ 1195994 w 1195994"/>
                  <a:gd name="connsiteY0" fmla="*/ 0 h 1093970"/>
                  <a:gd name="connsiteX1" fmla="*/ 1175703 w 1195994"/>
                  <a:gd name="connsiteY1" fmla="*/ 132954 h 1093970"/>
                  <a:gd name="connsiteX2" fmla="*/ 702139 w 1195994"/>
                  <a:gd name="connsiteY2" fmla="*/ 1011314 h 1093970"/>
                  <a:gd name="connsiteX3" fmla="*/ 611194 w 1195994"/>
                  <a:gd name="connsiteY3" fmla="*/ 1093970 h 1093970"/>
                  <a:gd name="connsiteX4" fmla="*/ 608798 w 1195994"/>
                  <a:gd name="connsiteY4" fmla="*/ 1092178 h 1093970"/>
                  <a:gd name="connsiteX5" fmla="*/ 11857 w 1195994"/>
                  <a:gd name="connsiteY5" fmla="*/ 101686 h 1093970"/>
                  <a:gd name="connsiteX6" fmla="*/ 0 w 1195994"/>
                  <a:gd name="connsiteY6" fmla="*/ 23993 h 1093970"/>
                  <a:gd name="connsiteX7" fmla="*/ 48583 w 1195994"/>
                  <a:gd name="connsiteY7" fmla="*/ 41774 h 1093970"/>
                  <a:gd name="connsiteX8" fmla="*/ 565221 w 1195994"/>
                  <a:gd name="connsiteY8" fmla="*/ 119882 h 1093970"/>
                  <a:gd name="connsiteX9" fmla="*/ 1081859 w 1195994"/>
                  <a:gd name="connsiteY9" fmla="*/ 41774 h 1093970"/>
                  <a:gd name="connsiteX10" fmla="*/ 1195994 w 1195994"/>
                  <a:gd name="connsiteY10" fmla="*/ 0 h 109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5994" h="1093970">
                    <a:moveTo>
                      <a:pt x="1195994" y="0"/>
                    </a:moveTo>
                    <a:lnTo>
                      <a:pt x="1175703" y="132954"/>
                    </a:lnTo>
                    <a:cubicBezTo>
                      <a:pt x="1106274" y="472248"/>
                      <a:pt x="937939" y="775514"/>
                      <a:pt x="702139" y="1011314"/>
                    </a:cubicBezTo>
                    <a:lnTo>
                      <a:pt x="611194" y="1093970"/>
                    </a:lnTo>
                    <a:lnTo>
                      <a:pt x="608798" y="1092178"/>
                    </a:lnTo>
                    <a:cubicBezTo>
                      <a:pt x="308480" y="844334"/>
                      <a:pt x="92858" y="497528"/>
                      <a:pt x="11857" y="101686"/>
                    </a:cubicBezTo>
                    <a:lnTo>
                      <a:pt x="0" y="23993"/>
                    </a:lnTo>
                    <a:lnTo>
                      <a:pt x="48583" y="41774"/>
                    </a:lnTo>
                    <a:cubicBezTo>
                      <a:pt x="211789" y="92536"/>
                      <a:pt x="385312" y="119882"/>
                      <a:pt x="565221" y="119882"/>
                    </a:cubicBezTo>
                    <a:cubicBezTo>
                      <a:pt x="745131" y="119882"/>
                      <a:pt x="918653" y="92536"/>
                      <a:pt x="1081859" y="41774"/>
                    </a:cubicBezTo>
                    <a:lnTo>
                      <a:pt x="1195994" y="0"/>
                    </a:lnTo>
                    <a:close/>
                  </a:path>
                </a:pathLst>
              </a:custGeom>
              <a:solidFill>
                <a:srgbClr val="78BDEA"/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6" name="Freihandform: Form 93">
                <a:extLst>
                  <a:ext uri="{FF2B5EF4-FFF2-40B4-BE49-F238E27FC236}">
                    <a16:creationId xmlns:a16="http://schemas.microsoft.com/office/drawing/2014/main" id="{44207371-997E-4254-A055-68C4BFAB3A59}"/>
                  </a:ext>
                </a:extLst>
              </p:cNvPr>
              <p:cNvSpPr/>
              <p:nvPr/>
            </p:nvSpPr>
            <p:spPr>
              <a:xfrm>
                <a:off x="4345088" y="2916802"/>
                <a:ext cx="3436275" cy="1795230"/>
              </a:xfrm>
              <a:custGeom>
                <a:avLst/>
                <a:gdLst>
                  <a:gd name="connsiteX0" fmla="*/ 1722354 w 3436275"/>
                  <a:gd name="connsiteY0" fmla="*/ 0 h 1795230"/>
                  <a:gd name="connsiteX1" fmla="*/ 3424417 w 3436275"/>
                  <a:gd name="connsiteY1" fmla="*/ 1387221 h 1795230"/>
                  <a:gd name="connsiteX2" fmla="*/ 3436275 w 3436275"/>
                  <a:gd name="connsiteY2" fmla="*/ 1464915 h 1795230"/>
                  <a:gd name="connsiteX3" fmla="*/ 3387691 w 3436275"/>
                  <a:gd name="connsiteY3" fmla="*/ 1447133 h 1795230"/>
                  <a:gd name="connsiteX4" fmla="*/ 2871053 w 3436275"/>
                  <a:gd name="connsiteY4" fmla="*/ 1369025 h 1795230"/>
                  <a:gd name="connsiteX5" fmla="*/ 1765931 w 3436275"/>
                  <a:gd name="connsiteY5" fmla="*/ 1765754 h 1795230"/>
                  <a:gd name="connsiteX6" fmla="*/ 1733499 w 3436275"/>
                  <a:gd name="connsiteY6" fmla="*/ 1795230 h 1795230"/>
                  <a:gd name="connsiteX7" fmla="*/ 1602147 w 3436275"/>
                  <a:gd name="connsiteY7" fmla="*/ 1697007 h 1795230"/>
                  <a:gd name="connsiteX8" fmla="*/ 630773 w 3436275"/>
                  <a:gd name="connsiteY8" fmla="*/ 1400293 h 1795230"/>
                  <a:gd name="connsiteX9" fmla="*/ 114135 w 3436275"/>
                  <a:gd name="connsiteY9" fmla="*/ 1478401 h 1795230"/>
                  <a:gd name="connsiteX10" fmla="*/ 0 w 3436275"/>
                  <a:gd name="connsiteY10" fmla="*/ 1520175 h 1795230"/>
                  <a:gd name="connsiteX11" fmla="*/ 20291 w 3436275"/>
                  <a:gd name="connsiteY11" fmla="*/ 1387221 h 1795230"/>
                  <a:gd name="connsiteX12" fmla="*/ 1722354 w 3436275"/>
                  <a:gd name="connsiteY12" fmla="*/ 0 h 179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36275" h="1795230">
                    <a:moveTo>
                      <a:pt x="1722354" y="0"/>
                    </a:moveTo>
                    <a:cubicBezTo>
                      <a:pt x="2561932" y="0"/>
                      <a:pt x="3262415" y="595536"/>
                      <a:pt x="3424417" y="1387221"/>
                    </a:cubicBezTo>
                    <a:lnTo>
                      <a:pt x="3436275" y="1464915"/>
                    </a:lnTo>
                    <a:lnTo>
                      <a:pt x="3387691" y="1447133"/>
                    </a:lnTo>
                    <a:cubicBezTo>
                      <a:pt x="3224485" y="1396371"/>
                      <a:pt x="3050963" y="1369025"/>
                      <a:pt x="2871053" y="1369025"/>
                    </a:cubicBezTo>
                    <a:cubicBezTo>
                      <a:pt x="2451265" y="1369025"/>
                      <a:pt x="2066249" y="1517909"/>
                      <a:pt x="1765931" y="1765754"/>
                    </a:cubicBezTo>
                    <a:lnTo>
                      <a:pt x="1733499" y="1795230"/>
                    </a:lnTo>
                    <a:lnTo>
                      <a:pt x="1602147" y="1697007"/>
                    </a:lnTo>
                    <a:cubicBezTo>
                      <a:pt x="1324863" y="1509677"/>
                      <a:pt x="990592" y="1400293"/>
                      <a:pt x="630773" y="1400293"/>
                    </a:cubicBezTo>
                    <a:cubicBezTo>
                      <a:pt x="450863" y="1400293"/>
                      <a:pt x="277341" y="1427639"/>
                      <a:pt x="114135" y="1478401"/>
                    </a:cubicBezTo>
                    <a:lnTo>
                      <a:pt x="0" y="1520175"/>
                    </a:lnTo>
                    <a:lnTo>
                      <a:pt x="20291" y="1387221"/>
                    </a:lnTo>
                    <a:cubicBezTo>
                      <a:pt x="182293" y="595536"/>
                      <a:pt x="882776" y="0"/>
                      <a:pt x="1722354" y="0"/>
                    </a:cubicBez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7" name="Freihandform: Form 94">
                <a:extLst>
                  <a:ext uri="{FF2B5EF4-FFF2-40B4-BE49-F238E27FC236}">
                    <a16:creationId xmlns:a16="http://schemas.microsoft.com/office/drawing/2014/main" id="{A52732B6-F7C5-4AF4-9D79-BC1D1C037494}"/>
                  </a:ext>
                </a:extLst>
              </p:cNvPr>
              <p:cNvSpPr/>
              <p:nvPr/>
            </p:nvSpPr>
            <p:spPr>
              <a:xfrm>
                <a:off x="6113414" y="4381717"/>
                <a:ext cx="2840086" cy="3378830"/>
              </a:xfrm>
              <a:custGeom>
                <a:avLst/>
                <a:gdLst>
                  <a:gd name="connsiteX0" fmla="*/ 1667948 w 2840086"/>
                  <a:gd name="connsiteY0" fmla="*/ 0 h 3378830"/>
                  <a:gd name="connsiteX1" fmla="*/ 1778985 w 2840086"/>
                  <a:gd name="connsiteY1" fmla="*/ 40640 h 3378830"/>
                  <a:gd name="connsiteX2" fmla="*/ 2840086 w 2840086"/>
                  <a:gd name="connsiteY2" fmla="*/ 1641470 h 3378830"/>
                  <a:gd name="connsiteX3" fmla="*/ 1102726 w 2840086"/>
                  <a:gd name="connsiteY3" fmla="*/ 3378830 h 3378830"/>
                  <a:gd name="connsiteX4" fmla="*/ 131352 w 2840086"/>
                  <a:gd name="connsiteY4" fmla="*/ 3082116 h 3378830"/>
                  <a:gd name="connsiteX5" fmla="*/ 0 w 2840086"/>
                  <a:gd name="connsiteY5" fmla="*/ 2983893 h 3378830"/>
                  <a:gd name="connsiteX6" fmla="*/ 90945 w 2840086"/>
                  <a:gd name="connsiteY6" fmla="*/ 2901237 h 3378830"/>
                  <a:gd name="connsiteX7" fmla="*/ 564509 w 2840086"/>
                  <a:gd name="connsiteY7" fmla="*/ 2022877 h 3378830"/>
                  <a:gd name="connsiteX8" fmla="*/ 584800 w 2840086"/>
                  <a:gd name="connsiteY8" fmla="*/ 1889923 h 3378830"/>
                  <a:gd name="connsiteX9" fmla="*/ 630286 w 2840086"/>
                  <a:gd name="connsiteY9" fmla="*/ 1873275 h 3378830"/>
                  <a:gd name="connsiteX10" fmla="*/ 1691387 w 2840086"/>
                  <a:gd name="connsiteY10" fmla="*/ 272445 h 3378830"/>
                  <a:gd name="connsiteX11" fmla="*/ 1682417 w 2840086"/>
                  <a:gd name="connsiteY11" fmla="*/ 94810 h 3378830"/>
                  <a:gd name="connsiteX12" fmla="*/ 1667948 w 2840086"/>
                  <a:gd name="connsiteY12" fmla="*/ 0 h 3378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40086" h="3378830">
                    <a:moveTo>
                      <a:pt x="1667948" y="0"/>
                    </a:moveTo>
                    <a:lnTo>
                      <a:pt x="1778985" y="40640"/>
                    </a:lnTo>
                    <a:cubicBezTo>
                      <a:pt x="2402549" y="304386"/>
                      <a:pt x="2840086" y="921832"/>
                      <a:pt x="2840086" y="1641470"/>
                    </a:cubicBezTo>
                    <a:cubicBezTo>
                      <a:pt x="2840086" y="2600987"/>
                      <a:pt x="2062243" y="3378830"/>
                      <a:pt x="1102726" y="3378830"/>
                    </a:cubicBezTo>
                    <a:cubicBezTo>
                      <a:pt x="742907" y="3378830"/>
                      <a:pt x="408636" y="3269446"/>
                      <a:pt x="131352" y="3082116"/>
                    </a:cubicBezTo>
                    <a:lnTo>
                      <a:pt x="0" y="2983893"/>
                    </a:lnTo>
                    <a:lnTo>
                      <a:pt x="90945" y="2901237"/>
                    </a:lnTo>
                    <a:cubicBezTo>
                      <a:pt x="326745" y="2665437"/>
                      <a:pt x="495080" y="2362171"/>
                      <a:pt x="564509" y="2022877"/>
                    </a:cubicBezTo>
                    <a:lnTo>
                      <a:pt x="584800" y="1889923"/>
                    </a:lnTo>
                    <a:lnTo>
                      <a:pt x="630286" y="1873275"/>
                    </a:lnTo>
                    <a:cubicBezTo>
                      <a:pt x="1253851" y="1609529"/>
                      <a:pt x="1691387" y="992083"/>
                      <a:pt x="1691387" y="272445"/>
                    </a:cubicBezTo>
                    <a:cubicBezTo>
                      <a:pt x="1691387" y="212475"/>
                      <a:pt x="1688349" y="153215"/>
                      <a:pt x="1682417" y="94810"/>
                    </a:cubicBezTo>
                    <a:lnTo>
                      <a:pt x="1667948" y="0"/>
                    </a:lnTo>
                    <a:close/>
                  </a:path>
                </a:pathLst>
              </a:custGeom>
              <a:solidFill>
                <a:srgbClr val="78BDEA"/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b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8" name="Freihandform: Form 96">
                <a:extLst>
                  <a:ext uri="{FF2B5EF4-FFF2-40B4-BE49-F238E27FC236}">
                    <a16:creationId xmlns:a16="http://schemas.microsoft.com/office/drawing/2014/main" id="{3586CBA6-591F-40D6-8D65-EAA6C921C803}"/>
                  </a:ext>
                </a:extLst>
              </p:cNvPr>
              <p:cNvSpPr/>
              <p:nvPr/>
            </p:nvSpPr>
            <p:spPr>
              <a:xfrm>
                <a:off x="5478780" y="4712032"/>
                <a:ext cx="1234440" cy="1679490"/>
              </a:xfrm>
              <a:custGeom>
                <a:avLst/>
                <a:gdLst>
                  <a:gd name="connsiteX0" fmla="*/ 599806 w 1234440"/>
                  <a:gd name="connsiteY0" fmla="*/ 0 h 1679490"/>
                  <a:gd name="connsiteX1" fmla="*/ 602202 w 1234440"/>
                  <a:gd name="connsiteY1" fmla="*/ 1792 h 1679490"/>
                  <a:gd name="connsiteX2" fmla="*/ 1234440 w 1234440"/>
                  <a:gd name="connsiteY2" fmla="*/ 1342423 h 1679490"/>
                  <a:gd name="connsiteX3" fmla="*/ 1225470 w 1234440"/>
                  <a:gd name="connsiteY3" fmla="*/ 1520058 h 1679490"/>
                  <a:gd name="connsiteX4" fmla="*/ 1219434 w 1234440"/>
                  <a:gd name="connsiteY4" fmla="*/ 1559608 h 1679490"/>
                  <a:gd name="connsiteX5" fmla="*/ 1105299 w 1234440"/>
                  <a:gd name="connsiteY5" fmla="*/ 1601382 h 1679490"/>
                  <a:gd name="connsiteX6" fmla="*/ 588661 w 1234440"/>
                  <a:gd name="connsiteY6" fmla="*/ 1679490 h 1679490"/>
                  <a:gd name="connsiteX7" fmla="*/ 72023 w 1234440"/>
                  <a:gd name="connsiteY7" fmla="*/ 1601382 h 1679490"/>
                  <a:gd name="connsiteX8" fmla="*/ 23440 w 1234440"/>
                  <a:gd name="connsiteY8" fmla="*/ 1583601 h 1679490"/>
                  <a:gd name="connsiteX9" fmla="*/ 8970 w 1234440"/>
                  <a:gd name="connsiteY9" fmla="*/ 1488790 h 1679490"/>
                  <a:gd name="connsiteX10" fmla="*/ 0 w 1234440"/>
                  <a:gd name="connsiteY10" fmla="*/ 1311155 h 1679490"/>
                  <a:gd name="connsiteX11" fmla="*/ 508861 w 1234440"/>
                  <a:gd name="connsiteY11" fmla="*/ 82656 h 1679490"/>
                  <a:gd name="connsiteX12" fmla="*/ 599806 w 1234440"/>
                  <a:gd name="connsiteY12" fmla="*/ 0 h 167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4440" h="1679490">
                    <a:moveTo>
                      <a:pt x="599806" y="0"/>
                    </a:moveTo>
                    <a:lnTo>
                      <a:pt x="602202" y="1792"/>
                    </a:lnTo>
                    <a:cubicBezTo>
                      <a:pt x="988326" y="320449"/>
                      <a:pt x="1234440" y="802695"/>
                      <a:pt x="1234440" y="1342423"/>
                    </a:cubicBezTo>
                    <a:cubicBezTo>
                      <a:pt x="1234440" y="1402393"/>
                      <a:pt x="1231402" y="1461653"/>
                      <a:pt x="1225470" y="1520058"/>
                    </a:cubicBezTo>
                    <a:lnTo>
                      <a:pt x="1219434" y="1559608"/>
                    </a:lnTo>
                    <a:lnTo>
                      <a:pt x="1105299" y="1601382"/>
                    </a:lnTo>
                    <a:cubicBezTo>
                      <a:pt x="942093" y="1652144"/>
                      <a:pt x="768571" y="1679490"/>
                      <a:pt x="588661" y="1679490"/>
                    </a:cubicBezTo>
                    <a:cubicBezTo>
                      <a:pt x="408752" y="1679490"/>
                      <a:pt x="235229" y="1652144"/>
                      <a:pt x="72023" y="1601382"/>
                    </a:cubicBezTo>
                    <a:lnTo>
                      <a:pt x="23440" y="1583601"/>
                    </a:lnTo>
                    <a:lnTo>
                      <a:pt x="8970" y="1488790"/>
                    </a:lnTo>
                    <a:cubicBezTo>
                      <a:pt x="3039" y="1430385"/>
                      <a:pt x="0" y="1371125"/>
                      <a:pt x="0" y="1311155"/>
                    </a:cubicBezTo>
                    <a:cubicBezTo>
                      <a:pt x="0" y="831397"/>
                      <a:pt x="194461" y="397057"/>
                      <a:pt x="508861" y="82656"/>
                    </a:cubicBezTo>
                    <a:lnTo>
                      <a:pt x="599806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2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5E2DCE0B-7C77-4E8B-8824-5F13635E7A54}"/>
                </a:ext>
              </a:extLst>
            </p:cNvPr>
            <p:cNvSpPr txBox="1"/>
            <p:nvPr/>
          </p:nvSpPr>
          <p:spPr>
            <a:xfrm>
              <a:off x="-73079" y="14569657"/>
              <a:ext cx="6616992" cy="331462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Wholesale</a:t>
              </a:r>
              <a:b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C2E4EC05-E8D7-4D2F-AB84-639D3DAC9A7A}"/>
                </a:ext>
              </a:extLst>
            </p:cNvPr>
            <p:cNvSpPr txBox="1"/>
            <p:nvPr/>
          </p:nvSpPr>
          <p:spPr>
            <a:xfrm>
              <a:off x="22282650" y="15425039"/>
              <a:ext cx="2718751" cy="160385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FSD</a:t>
              </a: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4" name="TextBox 64">
              <a:extLst>
                <a:ext uri="{FF2B5EF4-FFF2-40B4-BE49-F238E27FC236}">
                  <a16:creationId xmlns:a16="http://schemas.microsoft.com/office/drawing/2014/main" id="{FD3F05DB-AD14-4456-AD9A-C58727A03251}"/>
                </a:ext>
              </a:extLst>
            </p:cNvPr>
            <p:cNvSpPr txBox="1"/>
            <p:nvPr/>
          </p:nvSpPr>
          <p:spPr>
            <a:xfrm>
              <a:off x="10654889" y="18228905"/>
              <a:ext cx="6907266" cy="2019759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-3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Out-</a:t>
              </a:r>
              <a:r>
                <a:rPr kumimoji="0" lang="de-DE" sz="2000" b="1" i="0" u="none" strike="noStrike" kern="0" cap="none" spc="-3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of</a:t>
              </a:r>
              <a:r>
                <a:rPr kumimoji="0" lang="de-DE" sz="2000" b="1" i="0" u="none" strike="noStrike" kern="0" cap="none" spc="-3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-</a:t>
              </a:r>
              <a:br>
                <a:rPr kumimoji="0" lang="de-DE" sz="2000" b="1" i="0" u="none" strike="noStrike" kern="0" cap="none" spc="-3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2000" b="1" i="0" u="none" strike="noStrike" kern="0" cap="none" spc="-3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</a:t>
              </a:r>
            </a:p>
          </p:txBody>
        </p:sp>
        <p:sp>
          <p:nvSpPr>
            <p:cNvPr id="65" name="TextBox 65">
              <a:extLst>
                <a:ext uri="{FF2B5EF4-FFF2-40B4-BE49-F238E27FC236}">
                  <a16:creationId xmlns:a16="http://schemas.microsoft.com/office/drawing/2014/main" id="{CA5234E4-70A0-4713-985D-7E12ED708368}"/>
                </a:ext>
              </a:extLst>
            </p:cNvPr>
            <p:cNvSpPr txBox="1"/>
            <p:nvPr/>
          </p:nvSpPr>
          <p:spPr>
            <a:xfrm>
              <a:off x="17654350" y="6497175"/>
              <a:ext cx="5937585" cy="274124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Online</a:t>
              </a:r>
              <a:b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800" i="0" u="none" strike="noStrike" kern="0" cap="none" spc="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Ordering</a:t>
              </a:r>
              <a:endParaRPr kumimoji="0" lang="de-DE" sz="2800" i="0" u="none" strike="noStrike" kern="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Avenir Next LT Pro" panose="020B0504020202020204" pitchFamily="34" charset="0"/>
              </a:endParaRPr>
            </a:p>
          </p:txBody>
        </p:sp>
        <p:sp>
          <p:nvSpPr>
            <p:cNvPr id="66" name="TextBox 66">
              <a:extLst>
                <a:ext uri="{FF2B5EF4-FFF2-40B4-BE49-F238E27FC236}">
                  <a16:creationId xmlns:a16="http://schemas.microsoft.com/office/drawing/2014/main" id="{AFDA5B86-6AD3-438B-9E91-8B0038409525}"/>
                </a:ext>
              </a:extLst>
            </p:cNvPr>
            <p:cNvSpPr txBox="1"/>
            <p:nvPr/>
          </p:nvSpPr>
          <p:spPr>
            <a:xfrm>
              <a:off x="11125967" y="11428225"/>
              <a:ext cx="6037825" cy="41700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  <a:b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SOLUTIONS</a:t>
              </a:r>
              <a:b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FOR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CUSTOMERS</a:t>
              </a:r>
            </a:p>
          </p:txBody>
        </p:sp>
        <p:grpSp>
          <p:nvGrpSpPr>
            <p:cNvPr id="67" name="Group 67">
              <a:extLst>
                <a:ext uri="{FF2B5EF4-FFF2-40B4-BE49-F238E27FC236}">
                  <a16:creationId xmlns:a16="http://schemas.microsoft.com/office/drawing/2014/main" id="{C801F6C4-7FEB-400E-BC73-BEBC52334FAD}"/>
                </a:ext>
              </a:extLst>
            </p:cNvPr>
            <p:cNvGrpSpPr/>
            <p:nvPr/>
          </p:nvGrpSpPr>
          <p:grpSpPr>
            <a:xfrm>
              <a:off x="19746249" y="18338640"/>
              <a:ext cx="7193207" cy="3909630"/>
              <a:chOff x="6884891" y="3283261"/>
              <a:chExt cx="857225" cy="460141"/>
            </a:xfrm>
            <a:solidFill>
              <a:srgbClr val="FFFFFF"/>
            </a:solidFill>
          </p:grpSpPr>
          <p:sp>
            <p:nvSpPr>
              <p:cNvPr id="78" name="Freihandform: Form 104">
                <a:extLst>
                  <a:ext uri="{FF2B5EF4-FFF2-40B4-BE49-F238E27FC236}">
                    <a16:creationId xmlns:a16="http://schemas.microsoft.com/office/drawing/2014/main" id="{DA1BE4E8-BA9F-4C9A-A9FD-5D1131187D3C}"/>
                  </a:ext>
                </a:extLst>
              </p:cNvPr>
              <p:cNvSpPr/>
              <p:nvPr/>
            </p:nvSpPr>
            <p:spPr>
              <a:xfrm rot="19078378">
                <a:off x="703439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" name="Freihandform: Form 105">
                <a:extLst>
                  <a:ext uri="{FF2B5EF4-FFF2-40B4-BE49-F238E27FC236}">
                    <a16:creationId xmlns:a16="http://schemas.microsoft.com/office/drawing/2014/main" id="{9C129B43-2C0A-47D7-8FE9-D193CD8F7563}"/>
                  </a:ext>
                </a:extLst>
              </p:cNvPr>
              <p:cNvSpPr/>
              <p:nvPr/>
            </p:nvSpPr>
            <p:spPr>
              <a:xfrm rot="19078378">
                <a:off x="750603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" name="Freihandform: Form 106">
                <a:extLst>
                  <a:ext uri="{FF2B5EF4-FFF2-40B4-BE49-F238E27FC236}">
                    <a16:creationId xmlns:a16="http://schemas.microsoft.com/office/drawing/2014/main" id="{2D4E4311-B7B5-4BE3-99EA-3E1576F2F6A0}"/>
                  </a:ext>
                </a:extLst>
              </p:cNvPr>
              <p:cNvSpPr/>
              <p:nvPr/>
            </p:nvSpPr>
            <p:spPr>
              <a:xfrm>
                <a:off x="6884891" y="3283261"/>
                <a:ext cx="607018" cy="228600"/>
              </a:xfrm>
              <a:custGeom>
                <a:avLst/>
                <a:gdLst>
                  <a:gd name="connsiteX0" fmla="*/ 163944 w 607018"/>
                  <a:gd name="connsiteY0" fmla="*/ 0 h 228600"/>
                  <a:gd name="connsiteX1" fmla="*/ 150057 w 607018"/>
                  <a:gd name="connsiteY1" fmla="*/ 66675 h 228600"/>
                  <a:gd name="connsiteX2" fmla="*/ 44053 w 607018"/>
                  <a:gd name="connsiteY2" fmla="*/ 66675 h 228600"/>
                  <a:gd name="connsiteX3" fmla="*/ 38100 w 607018"/>
                  <a:gd name="connsiteY3" fmla="*/ 95250 h 228600"/>
                  <a:gd name="connsiteX4" fmla="*/ 144104 w 607018"/>
                  <a:gd name="connsiteY4" fmla="*/ 95250 h 228600"/>
                  <a:gd name="connsiteX5" fmla="*/ 136169 w 607018"/>
                  <a:gd name="connsiteY5" fmla="*/ 133350 h 228600"/>
                  <a:gd name="connsiteX6" fmla="*/ 63103 w 607018"/>
                  <a:gd name="connsiteY6" fmla="*/ 133350 h 228600"/>
                  <a:gd name="connsiteX7" fmla="*/ 57150 w 607018"/>
                  <a:gd name="connsiteY7" fmla="*/ 161925 h 228600"/>
                  <a:gd name="connsiteX8" fmla="*/ 130216 w 607018"/>
                  <a:gd name="connsiteY8" fmla="*/ 161925 h 228600"/>
                  <a:gd name="connsiteX9" fmla="*/ 122282 w 607018"/>
                  <a:gd name="connsiteY9" fmla="*/ 200025 h 228600"/>
                  <a:gd name="connsiteX10" fmla="*/ 5953 w 607018"/>
                  <a:gd name="connsiteY10" fmla="*/ 200025 h 228600"/>
                  <a:gd name="connsiteX11" fmla="*/ 0 w 607018"/>
                  <a:gd name="connsiteY11" fmla="*/ 228600 h 228600"/>
                  <a:gd name="connsiteX12" fmla="*/ 116329 w 607018"/>
                  <a:gd name="connsiteY12" fmla="*/ 228600 h 228600"/>
                  <a:gd name="connsiteX13" fmla="*/ 196453 w 607018"/>
                  <a:gd name="connsiteY13" fmla="*/ 228600 h 228600"/>
                  <a:gd name="connsiteX14" fmla="*/ 559394 w 607018"/>
                  <a:gd name="connsiteY14" fmla="*/ 228600 h 228600"/>
                  <a:gd name="connsiteX15" fmla="*/ 607019 w 607018"/>
                  <a:gd name="connsiteY15" fmla="*/ 0 h 228600"/>
                  <a:gd name="connsiteX16" fmla="*/ 163944 w 607018"/>
                  <a:gd name="connsiteY16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7018" h="228600">
                    <a:moveTo>
                      <a:pt x="163944" y="0"/>
                    </a:moveTo>
                    <a:lnTo>
                      <a:pt x="150057" y="66675"/>
                    </a:lnTo>
                    <a:lnTo>
                      <a:pt x="44053" y="66675"/>
                    </a:lnTo>
                    <a:lnTo>
                      <a:pt x="38100" y="95250"/>
                    </a:lnTo>
                    <a:lnTo>
                      <a:pt x="144104" y="95250"/>
                    </a:lnTo>
                    <a:lnTo>
                      <a:pt x="136169" y="133350"/>
                    </a:lnTo>
                    <a:lnTo>
                      <a:pt x="63103" y="133350"/>
                    </a:lnTo>
                    <a:lnTo>
                      <a:pt x="57150" y="161925"/>
                    </a:lnTo>
                    <a:lnTo>
                      <a:pt x="130216" y="161925"/>
                    </a:lnTo>
                    <a:lnTo>
                      <a:pt x="122282" y="200025"/>
                    </a:lnTo>
                    <a:lnTo>
                      <a:pt x="5953" y="200025"/>
                    </a:lnTo>
                    <a:lnTo>
                      <a:pt x="0" y="228600"/>
                    </a:lnTo>
                    <a:lnTo>
                      <a:pt x="116329" y="228600"/>
                    </a:lnTo>
                    <a:lnTo>
                      <a:pt x="196453" y="228600"/>
                    </a:lnTo>
                    <a:lnTo>
                      <a:pt x="559394" y="228600"/>
                    </a:lnTo>
                    <a:lnTo>
                      <a:pt x="607019" y="0"/>
                    </a:lnTo>
                    <a:lnTo>
                      <a:pt x="163944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" name="Freihandform: Form 107">
                <a:extLst>
                  <a:ext uri="{FF2B5EF4-FFF2-40B4-BE49-F238E27FC236}">
                    <a16:creationId xmlns:a16="http://schemas.microsoft.com/office/drawing/2014/main" id="{AB985701-1C8A-4620-B51A-00FEB13AC30B}"/>
                  </a:ext>
                </a:extLst>
              </p:cNvPr>
              <p:cNvSpPr/>
              <p:nvPr/>
            </p:nvSpPr>
            <p:spPr>
              <a:xfrm>
                <a:off x="7446705" y="3340371"/>
                <a:ext cx="295411" cy="342939"/>
              </a:xfrm>
              <a:custGeom>
                <a:avLst/>
                <a:gdLst>
                  <a:gd name="connsiteX0" fmla="*/ 285550 w 295411"/>
                  <a:gd name="connsiteY0" fmla="*/ 179109 h 342939"/>
                  <a:gd name="connsiteX1" fmla="*/ 243011 w 295411"/>
                  <a:gd name="connsiteY1" fmla="*/ 141009 h 342939"/>
                  <a:gd name="connsiteX2" fmla="*/ 233839 w 295411"/>
                  <a:gd name="connsiteY2" fmla="*/ 121007 h 342939"/>
                  <a:gd name="connsiteX3" fmla="*/ 228476 w 295411"/>
                  <a:gd name="connsiteY3" fmla="*/ 55284 h 342939"/>
                  <a:gd name="connsiteX4" fmla="*/ 166688 w 295411"/>
                  <a:gd name="connsiteY4" fmla="*/ 39 h 342939"/>
                  <a:gd name="connsiteX5" fmla="*/ 71438 w 295411"/>
                  <a:gd name="connsiteY5" fmla="*/ 39 h 342939"/>
                  <a:gd name="connsiteX6" fmla="*/ 43615 w 295411"/>
                  <a:gd name="connsiteY6" fmla="*/ 133389 h 342939"/>
                  <a:gd name="connsiteX7" fmla="*/ 31709 w 295411"/>
                  <a:gd name="connsiteY7" fmla="*/ 190539 h 342939"/>
                  <a:gd name="connsiteX8" fmla="*/ 0 w 295411"/>
                  <a:gd name="connsiteY8" fmla="*/ 342939 h 342939"/>
                  <a:gd name="connsiteX9" fmla="*/ 38100 w 295411"/>
                  <a:gd name="connsiteY9" fmla="*/ 342939 h 342939"/>
                  <a:gd name="connsiteX10" fmla="*/ 153191 w 295411"/>
                  <a:gd name="connsiteY10" fmla="*/ 247689 h 342939"/>
                  <a:gd name="connsiteX11" fmla="*/ 228600 w 295411"/>
                  <a:gd name="connsiteY11" fmla="*/ 342939 h 342939"/>
                  <a:gd name="connsiteX12" fmla="*/ 274634 w 295411"/>
                  <a:gd name="connsiteY12" fmla="*/ 304839 h 342939"/>
                  <a:gd name="connsiteX13" fmla="*/ 294484 w 295411"/>
                  <a:gd name="connsiteY13" fmla="*/ 209589 h 342939"/>
                  <a:gd name="connsiteX14" fmla="*/ 285550 w 295411"/>
                  <a:gd name="connsiteY14" fmla="*/ 179109 h 342939"/>
                  <a:gd name="connsiteX15" fmla="*/ 81715 w 295411"/>
                  <a:gd name="connsiteY15" fmla="*/ 133389 h 342939"/>
                  <a:gd name="connsiteX16" fmla="*/ 101556 w 295411"/>
                  <a:gd name="connsiteY16" fmla="*/ 38139 h 342939"/>
                  <a:gd name="connsiteX17" fmla="*/ 158706 w 295411"/>
                  <a:gd name="connsiteY17" fmla="*/ 38139 h 342939"/>
                  <a:gd name="connsiteX18" fmla="*/ 189135 w 295411"/>
                  <a:gd name="connsiteY18" fmla="*/ 64731 h 342939"/>
                  <a:gd name="connsiteX19" fmla="*/ 189186 w 295411"/>
                  <a:gd name="connsiteY19" fmla="*/ 65762 h 342939"/>
                  <a:gd name="connsiteX20" fmla="*/ 194548 w 295411"/>
                  <a:gd name="connsiteY20" fmla="*/ 131484 h 342939"/>
                  <a:gd name="connsiteX21" fmla="*/ 195101 w 295411"/>
                  <a:gd name="connsiteY21" fmla="*/ 133389 h 34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5411" h="342939">
                    <a:moveTo>
                      <a:pt x="285550" y="179109"/>
                    </a:moveTo>
                    <a:lnTo>
                      <a:pt x="243011" y="141009"/>
                    </a:lnTo>
                    <a:cubicBezTo>
                      <a:pt x="237328" y="135891"/>
                      <a:pt x="234008" y="128653"/>
                      <a:pt x="233839" y="121007"/>
                    </a:cubicBezTo>
                    <a:lnTo>
                      <a:pt x="228476" y="55284"/>
                    </a:lnTo>
                    <a:cubicBezTo>
                      <a:pt x="226043" y="23272"/>
                      <a:pt x="198772" y="-1112"/>
                      <a:pt x="166688" y="39"/>
                    </a:cubicBezTo>
                    <a:lnTo>
                      <a:pt x="71438" y="39"/>
                    </a:lnTo>
                    <a:lnTo>
                      <a:pt x="43615" y="133389"/>
                    </a:lnTo>
                    <a:lnTo>
                      <a:pt x="31709" y="190539"/>
                    </a:lnTo>
                    <a:lnTo>
                      <a:pt x="0" y="342939"/>
                    </a:lnTo>
                    <a:lnTo>
                      <a:pt x="38100" y="342939"/>
                    </a:lnTo>
                    <a:cubicBezTo>
                      <a:pt x="49016" y="290552"/>
                      <a:pt x="100803" y="247689"/>
                      <a:pt x="153191" y="247689"/>
                    </a:cubicBezTo>
                    <a:cubicBezTo>
                      <a:pt x="205578" y="247689"/>
                      <a:pt x="239478" y="290552"/>
                      <a:pt x="228600" y="342939"/>
                    </a:cubicBezTo>
                    <a:cubicBezTo>
                      <a:pt x="250741" y="341969"/>
                      <a:pt x="269541" y="326407"/>
                      <a:pt x="274634" y="304839"/>
                    </a:cubicBezTo>
                    <a:lnTo>
                      <a:pt x="294484" y="209589"/>
                    </a:lnTo>
                    <a:cubicBezTo>
                      <a:pt x="297220" y="198561"/>
                      <a:pt x="293805" y="186915"/>
                      <a:pt x="285550" y="179109"/>
                    </a:cubicBezTo>
                    <a:close/>
                    <a:moveTo>
                      <a:pt x="81715" y="133389"/>
                    </a:moveTo>
                    <a:lnTo>
                      <a:pt x="101556" y="38139"/>
                    </a:lnTo>
                    <a:lnTo>
                      <a:pt x="158706" y="38139"/>
                    </a:lnTo>
                    <a:cubicBezTo>
                      <a:pt x="174451" y="37079"/>
                      <a:pt x="188075" y="48985"/>
                      <a:pt x="189135" y="64731"/>
                    </a:cubicBezTo>
                    <a:cubicBezTo>
                      <a:pt x="189158" y="65074"/>
                      <a:pt x="189175" y="65418"/>
                      <a:pt x="189186" y="65762"/>
                    </a:cubicBezTo>
                    <a:lnTo>
                      <a:pt x="194548" y="131484"/>
                    </a:lnTo>
                    <a:cubicBezTo>
                      <a:pt x="194348" y="132437"/>
                      <a:pt x="195301" y="132437"/>
                      <a:pt x="195101" y="1333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" name="Freihandform: Form 108">
                <a:extLst>
                  <a:ext uri="{FF2B5EF4-FFF2-40B4-BE49-F238E27FC236}">
                    <a16:creationId xmlns:a16="http://schemas.microsoft.com/office/drawing/2014/main" id="{830BF0C9-1F52-4A1E-8EEE-83CBAEB00F6D}"/>
                  </a:ext>
                </a:extLst>
              </p:cNvPr>
              <p:cNvSpPr/>
              <p:nvPr/>
            </p:nvSpPr>
            <p:spPr>
              <a:xfrm>
                <a:off x="6965501" y="3549961"/>
                <a:ext cx="470887" cy="133350"/>
              </a:xfrm>
              <a:custGeom>
                <a:avLst/>
                <a:gdLst>
                  <a:gd name="connsiteX0" fmla="*/ 0 w 470887"/>
                  <a:gd name="connsiteY0" fmla="*/ 133350 h 133350"/>
                  <a:gd name="connsiteX1" fmla="*/ 47625 w 470887"/>
                  <a:gd name="connsiteY1" fmla="*/ 133350 h 133350"/>
                  <a:gd name="connsiteX2" fmla="*/ 162716 w 470887"/>
                  <a:gd name="connsiteY2" fmla="*/ 38100 h 133350"/>
                  <a:gd name="connsiteX3" fmla="*/ 238125 w 470887"/>
                  <a:gd name="connsiteY3" fmla="*/ 133350 h 133350"/>
                  <a:gd name="connsiteX4" fmla="*/ 443103 w 470887"/>
                  <a:gd name="connsiteY4" fmla="*/ 133350 h 133350"/>
                  <a:gd name="connsiteX5" fmla="*/ 470887 w 470887"/>
                  <a:gd name="connsiteY5" fmla="*/ 0 h 133350"/>
                  <a:gd name="connsiteX6" fmla="*/ 27813 w 470887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0887" h="133350">
                    <a:moveTo>
                      <a:pt x="0" y="133350"/>
                    </a:moveTo>
                    <a:lnTo>
                      <a:pt x="47625" y="133350"/>
                    </a:lnTo>
                    <a:cubicBezTo>
                      <a:pt x="58541" y="80963"/>
                      <a:pt x="110328" y="38100"/>
                      <a:pt x="162716" y="38100"/>
                    </a:cubicBezTo>
                    <a:cubicBezTo>
                      <a:pt x="215103" y="38100"/>
                      <a:pt x="249041" y="80963"/>
                      <a:pt x="238125" y="133350"/>
                    </a:cubicBezTo>
                    <a:lnTo>
                      <a:pt x="443103" y="133350"/>
                    </a:lnTo>
                    <a:lnTo>
                      <a:pt x="470887" y="0"/>
                    </a:lnTo>
                    <a:lnTo>
                      <a:pt x="2781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8" name="TextBox 74">
              <a:extLst>
                <a:ext uri="{FF2B5EF4-FFF2-40B4-BE49-F238E27FC236}">
                  <a16:creationId xmlns:a16="http://schemas.microsoft.com/office/drawing/2014/main" id="{F97C4453-38C9-4029-B63C-3002777DE231}"/>
                </a:ext>
              </a:extLst>
            </p:cNvPr>
            <p:cNvSpPr txBox="1"/>
            <p:nvPr/>
          </p:nvSpPr>
          <p:spPr>
            <a:xfrm>
              <a:off x="4867168" y="6387575"/>
              <a:ext cx="6238303" cy="272498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Customer</a:t>
              </a:r>
              <a:b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App</a:t>
              </a:r>
            </a:p>
          </p:txBody>
        </p:sp>
        <p:sp>
          <p:nvSpPr>
            <p:cNvPr id="69" name="TextBox 27">
              <a:extLst>
                <a:ext uri="{FF2B5EF4-FFF2-40B4-BE49-F238E27FC236}">
                  <a16:creationId xmlns:a16="http://schemas.microsoft.com/office/drawing/2014/main" id="{C056A2D6-E46F-4770-B14B-C6B7084B0E57}"/>
                </a:ext>
              </a:extLst>
            </p:cNvPr>
            <p:cNvSpPr txBox="1"/>
            <p:nvPr/>
          </p:nvSpPr>
          <p:spPr>
            <a:xfrm>
              <a:off x="10197832" y="2069265"/>
              <a:ext cx="7719640" cy="152744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Marketplace</a:t>
              </a:r>
            </a:p>
          </p:txBody>
        </p:sp>
        <p:sp>
          <p:nvSpPr>
            <p:cNvPr id="70" name="Freihandform: Form 69">
              <a:extLst>
                <a:ext uri="{FF2B5EF4-FFF2-40B4-BE49-F238E27FC236}">
                  <a16:creationId xmlns:a16="http://schemas.microsoft.com/office/drawing/2014/main" id="{4F66BCA3-BF62-47C1-997E-D4A0C2A6A74B}"/>
                </a:ext>
              </a:extLst>
            </p:cNvPr>
            <p:cNvSpPr/>
            <p:nvPr/>
          </p:nvSpPr>
          <p:spPr>
            <a:xfrm>
              <a:off x="211797" y="18140640"/>
              <a:ext cx="9694492" cy="3787075"/>
            </a:xfrm>
            <a:custGeom>
              <a:avLst/>
              <a:gdLst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2056446 w 4139565"/>
                <a:gd name="connsiteY4" fmla="*/ 1197984 h 1616393"/>
                <a:gd name="connsiteX5" fmla="*/ 1989772 w 4139565"/>
                <a:gd name="connsiteY5" fmla="*/ 1203772 h 1616393"/>
                <a:gd name="connsiteX6" fmla="*/ 1989772 w 4139565"/>
                <a:gd name="connsiteY6" fmla="*/ 1584090 h 1616393"/>
                <a:gd name="connsiteX7" fmla="*/ 2056446 w 4139565"/>
                <a:gd name="connsiteY7" fmla="*/ 1584223 h 1616393"/>
                <a:gd name="connsiteX8" fmla="*/ 2426447 w 4139565"/>
                <a:gd name="connsiteY8" fmla="*/ 1165863 h 1616393"/>
                <a:gd name="connsiteX9" fmla="*/ 2199321 w 4139565"/>
                <a:gd name="connsiteY9" fmla="*/ 1185581 h 1616393"/>
                <a:gd name="connsiteX10" fmla="*/ 2199321 w 4139565"/>
                <a:gd name="connsiteY10" fmla="*/ 1584507 h 1616393"/>
                <a:gd name="connsiteX11" fmla="*/ 2426970 w 4139565"/>
                <a:gd name="connsiteY11" fmla="*/ 1584960 h 1616393"/>
                <a:gd name="connsiteX12" fmla="*/ 2199321 w 4139565"/>
                <a:gd name="connsiteY12" fmla="*/ 1144667 h 1616393"/>
                <a:gd name="connsiteX13" fmla="*/ 2199321 w 4139565"/>
                <a:gd name="connsiteY13" fmla="*/ 1144667 h 1616393"/>
                <a:gd name="connsiteX14" fmla="*/ 2386186 w 4139565"/>
                <a:gd name="connsiteY14" fmla="*/ 1160551 h 1616393"/>
                <a:gd name="connsiteX15" fmla="*/ 2425065 w 4139565"/>
                <a:gd name="connsiteY15" fmla="*/ 58103 h 1616393"/>
                <a:gd name="connsiteX16" fmla="*/ 34290 w 4139565"/>
                <a:gd name="connsiteY16" fmla="*/ 1084898 h 1616393"/>
                <a:gd name="connsiteX17" fmla="*/ 34290 w 4139565"/>
                <a:gd name="connsiteY17" fmla="*/ 1580198 h 1616393"/>
                <a:gd name="connsiteX18" fmla="*/ 1102994 w 4139565"/>
                <a:gd name="connsiteY18" fmla="*/ 1582325 h 1616393"/>
                <a:gd name="connsiteX19" fmla="*/ 1102994 w 4139565"/>
                <a:gd name="connsiteY19" fmla="*/ 1240156 h 1616393"/>
                <a:gd name="connsiteX20" fmla="*/ 2056446 w 4139565"/>
                <a:gd name="connsiteY20" fmla="*/ 1132523 h 1616393"/>
                <a:gd name="connsiteX21" fmla="*/ 2120328 w 4139565"/>
                <a:gd name="connsiteY21" fmla="*/ 1137953 h 1616393"/>
                <a:gd name="connsiteX22" fmla="*/ 2056447 w 4139565"/>
                <a:gd name="connsiteY22" fmla="*/ 1132523 h 1616393"/>
                <a:gd name="connsiteX23" fmla="*/ 2056447 w 4139565"/>
                <a:gd name="connsiteY23" fmla="*/ 1100138 h 1616393"/>
                <a:gd name="connsiteX24" fmla="*/ 2056446 w 4139565"/>
                <a:gd name="connsiteY24" fmla="*/ 1100138 h 1616393"/>
                <a:gd name="connsiteX25" fmla="*/ 1151572 w 4139565"/>
                <a:gd name="connsiteY25" fmla="*/ 1216343 h 1616393"/>
                <a:gd name="connsiteX26" fmla="*/ 1151572 w 4139565"/>
                <a:gd name="connsiteY26" fmla="*/ 1234441 h 1616393"/>
                <a:gd name="connsiteX27" fmla="*/ 2056011 w 4139565"/>
                <a:gd name="connsiteY27" fmla="*/ 1132572 h 1616393"/>
                <a:gd name="connsiteX28" fmla="*/ 1102994 w 4139565"/>
                <a:gd name="connsiteY28" fmla="*/ 1240156 h 1616393"/>
                <a:gd name="connsiteX29" fmla="*/ 1102994 w 4139565"/>
                <a:gd name="connsiteY29" fmla="*/ 1193483 h 1616393"/>
                <a:gd name="connsiteX30" fmla="*/ 2056446 w 4139565"/>
                <a:gd name="connsiteY30" fmla="*/ 1060133 h 1616393"/>
                <a:gd name="connsiteX31" fmla="*/ 2426351 w 4139565"/>
                <a:gd name="connsiteY31" fmla="*/ 1088800 h 1616393"/>
                <a:gd name="connsiteX32" fmla="*/ 2437446 w 4139565"/>
                <a:gd name="connsiteY32" fmla="*/ 0 h 1616393"/>
                <a:gd name="connsiteX33" fmla="*/ 2437447 w 4139565"/>
                <a:gd name="connsiteY33" fmla="*/ 0 h 1616393"/>
                <a:gd name="connsiteX34" fmla="*/ 2437447 w 4139565"/>
                <a:gd name="connsiteY34" fmla="*/ 1 h 1616393"/>
                <a:gd name="connsiteX35" fmla="*/ 4139564 w 4139565"/>
                <a:gd name="connsiteY35" fmla="*/ 742950 h 1616393"/>
                <a:gd name="connsiteX36" fmla="*/ 4139564 w 4139565"/>
                <a:gd name="connsiteY36" fmla="*/ 1451610 h 1616393"/>
                <a:gd name="connsiteX37" fmla="*/ 4139565 w 4139565"/>
                <a:gd name="connsiteY37" fmla="*/ 1451610 h 1616393"/>
                <a:gd name="connsiteX38" fmla="*/ 4139565 w 4139565"/>
                <a:gd name="connsiteY38" fmla="*/ 1616393 h 1616393"/>
                <a:gd name="connsiteX39" fmla="*/ 0 w 4139565"/>
                <a:gd name="connsiteY39" fmla="*/ 1616393 h 1616393"/>
                <a:gd name="connsiteX40" fmla="*/ 0 w 4139565"/>
                <a:gd name="connsiteY40" fmla="*/ 1451610 h 1616393"/>
                <a:gd name="connsiteX41" fmla="*/ 0 w 4139565"/>
                <a:gd name="connsiteY41" fmla="*/ 1063943 h 1616393"/>
                <a:gd name="connsiteX42" fmla="*/ 2437446 w 4139565"/>
                <a:gd name="connsiteY42" fmla="*/ 1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90 w 4139565"/>
                <a:gd name="connsiteY20" fmla="*/ 1084898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89214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89214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21656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139565" h="1616393">
                  <a:moveTo>
                    <a:pt x="1245869" y="1240156"/>
                  </a:moveTo>
                  <a:lnTo>
                    <a:pt x="1245869" y="1582609"/>
                  </a:lnTo>
                  <a:lnTo>
                    <a:pt x="1570672" y="1583256"/>
                  </a:lnTo>
                  <a:lnTo>
                    <a:pt x="1570672" y="1240156"/>
                  </a:lnTo>
                  <a:lnTo>
                    <a:pt x="1245869" y="1240156"/>
                  </a:lnTo>
                  <a:close/>
                  <a:moveTo>
                    <a:pt x="2056446" y="1197984"/>
                  </a:moveTo>
                  <a:lnTo>
                    <a:pt x="1989772" y="1203772"/>
                  </a:lnTo>
                  <a:lnTo>
                    <a:pt x="1989772" y="1584090"/>
                  </a:lnTo>
                  <a:lnTo>
                    <a:pt x="2056446" y="1584223"/>
                  </a:lnTo>
                  <a:lnTo>
                    <a:pt x="2056446" y="1197984"/>
                  </a:lnTo>
                  <a:close/>
                  <a:moveTo>
                    <a:pt x="2426447" y="1165863"/>
                  </a:moveTo>
                  <a:lnTo>
                    <a:pt x="2199321" y="1185581"/>
                  </a:lnTo>
                  <a:lnTo>
                    <a:pt x="2199321" y="1584507"/>
                  </a:lnTo>
                  <a:lnTo>
                    <a:pt x="2426970" y="1584960"/>
                  </a:lnTo>
                  <a:cubicBezTo>
                    <a:pt x="2426796" y="1445261"/>
                    <a:pt x="2426621" y="1305562"/>
                    <a:pt x="2426447" y="1165863"/>
                  </a:cubicBezTo>
                  <a:close/>
                  <a:moveTo>
                    <a:pt x="2199321" y="1144667"/>
                  </a:moveTo>
                  <a:lnTo>
                    <a:pt x="2199321" y="1144667"/>
                  </a:lnTo>
                  <a:lnTo>
                    <a:pt x="2386186" y="1160551"/>
                  </a:lnTo>
                  <a:lnTo>
                    <a:pt x="2199321" y="1144667"/>
                  </a:lnTo>
                  <a:close/>
                  <a:moveTo>
                    <a:pt x="2425065" y="204091"/>
                  </a:moveTo>
                  <a:lnTo>
                    <a:pt x="34289" y="950505"/>
                  </a:lnTo>
                  <a:cubicBezTo>
                    <a:pt x="34289" y="1160403"/>
                    <a:pt x="34290" y="1370300"/>
                    <a:pt x="34290" y="1580198"/>
                  </a:cubicBezTo>
                  <a:lnTo>
                    <a:pt x="1102994" y="1582325"/>
                  </a:lnTo>
                  <a:lnTo>
                    <a:pt x="1102994" y="1240156"/>
                  </a:lnTo>
                  <a:lnTo>
                    <a:pt x="2056446" y="1132523"/>
                  </a:lnTo>
                  <a:lnTo>
                    <a:pt x="2120328" y="1137953"/>
                  </a:lnTo>
                  <a:lnTo>
                    <a:pt x="2056447" y="1132523"/>
                  </a:lnTo>
                  <a:lnTo>
                    <a:pt x="2056447" y="1100138"/>
                  </a:lnTo>
                  <a:lnTo>
                    <a:pt x="2056446" y="1100138"/>
                  </a:lnTo>
                  <a:lnTo>
                    <a:pt x="1151572" y="1216343"/>
                  </a:lnTo>
                  <a:lnTo>
                    <a:pt x="1151572" y="1234441"/>
                  </a:lnTo>
                  <a:lnTo>
                    <a:pt x="2056011" y="1132572"/>
                  </a:lnTo>
                  <a:lnTo>
                    <a:pt x="1102994" y="1240156"/>
                  </a:lnTo>
                  <a:lnTo>
                    <a:pt x="1102994" y="1193483"/>
                  </a:lnTo>
                  <a:lnTo>
                    <a:pt x="2056446" y="1060133"/>
                  </a:lnTo>
                  <a:lnTo>
                    <a:pt x="2426351" y="1088800"/>
                  </a:lnTo>
                  <a:cubicBezTo>
                    <a:pt x="2425922" y="745234"/>
                    <a:pt x="2425494" y="547657"/>
                    <a:pt x="2425065" y="204091"/>
                  </a:cubicBezTo>
                  <a:close/>
                  <a:moveTo>
                    <a:pt x="2437447" y="170318"/>
                  </a:moveTo>
                  <a:lnTo>
                    <a:pt x="2437447" y="0"/>
                  </a:lnTo>
                  <a:lnTo>
                    <a:pt x="2437447" y="121656"/>
                  </a:lnTo>
                  <a:lnTo>
                    <a:pt x="4139564" y="742950"/>
                  </a:lnTo>
                  <a:lnTo>
                    <a:pt x="4139564" y="1451610"/>
                  </a:lnTo>
                  <a:lnTo>
                    <a:pt x="4139565" y="1451610"/>
                  </a:lnTo>
                  <a:lnTo>
                    <a:pt x="4139565" y="1616393"/>
                  </a:lnTo>
                  <a:lnTo>
                    <a:pt x="0" y="1616393"/>
                  </a:lnTo>
                  <a:lnTo>
                    <a:pt x="0" y="1451610"/>
                  </a:lnTo>
                  <a:lnTo>
                    <a:pt x="0" y="926806"/>
                  </a:lnTo>
                  <a:lnTo>
                    <a:pt x="2437447" y="121656"/>
                  </a:lnTo>
                  <a:lnTo>
                    <a:pt x="2437447" y="170318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" name="Textfeld 70">
              <a:extLst>
                <a:ext uri="{FF2B5EF4-FFF2-40B4-BE49-F238E27FC236}">
                  <a16:creationId xmlns:a16="http://schemas.microsoft.com/office/drawing/2014/main" id="{7815BAEB-982D-4AEC-B687-310B8D9D439A}"/>
                </a:ext>
              </a:extLst>
            </p:cNvPr>
            <p:cNvSpPr txBox="1"/>
            <p:nvPr/>
          </p:nvSpPr>
          <p:spPr>
            <a:xfrm>
              <a:off x="9119693" y="-5306327"/>
              <a:ext cx="9816061" cy="2285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de-DE" sz="3200" i="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</a:p>
            <a:p>
              <a:endParaRPr lang="de-DE" sz="400" dirty="0">
                <a:noFill/>
                <a:latin typeface="Avenir Next LT Pro" panose="020B0504020202020204" pitchFamily="34" charset="0"/>
              </a:endParaRPr>
            </a:p>
          </p:txBody>
        </p:sp>
        <p:sp>
          <p:nvSpPr>
            <p:cNvPr id="72" name="Textfeld 71">
              <a:extLst>
                <a:ext uri="{FF2B5EF4-FFF2-40B4-BE49-F238E27FC236}">
                  <a16:creationId xmlns:a16="http://schemas.microsoft.com/office/drawing/2014/main" id="{778369AF-74A1-4753-B715-C13606B8254E}"/>
                </a:ext>
              </a:extLst>
            </p:cNvPr>
            <p:cNvSpPr txBox="1"/>
            <p:nvPr/>
          </p:nvSpPr>
          <p:spPr>
            <a:xfrm rot="4377362">
              <a:off x="24233585" y="10572936"/>
              <a:ext cx="10224267" cy="1966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1" i="0" u="none" strike="noStrike" kern="0" cap="none" spc="0" normalizeH="0" baseline="0" noProof="0" dirty="0">
                  <a:ln w="0"/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DELIVERY</a:t>
              </a:r>
            </a:p>
            <a:p>
              <a:endParaRPr lang="de-DE" sz="300" dirty="0">
                <a:solidFill>
                  <a:schemeClr val="bg1"/>
                </a:solidFill>
                <a:latin typeface="Avenir Next LT Pro" panose="020B0504020202020204" pitchFamily="34" charset="0"/>
              </a:endParaRPr>
            </a:p>
          </p:txBody>
        </p:sp>
        <p:sp>
          <p:nvSpPr>
            <p:cNvPr id="73" name="Textfeld 72">
              <a:extLst>
                <a:ext uri="{FF2B5EF4-FFF2-40B4-BE49-F238E27FC236}">
                  <a16:creationId xmlns:a16="http://schemas.microsoft.com/office/drawing/2014/main" id="{34F7E463-F1C2-4D56-ACB2-E493D2686489}"/>
                </a:ext>
              </a:extLst>
            </p:cNvPr>
            <p:cNvSpPr txBox="1"/>
            <p:nvPr/>
          </p:nvSpPr>
          <p:spPr>
            <a:xfrm rot="17191407">
              <a:off x="-5662465" y="10746546"/>
              <a:ext cx="7184573" cy="2285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20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</a:p>
            <a:p>
              <a:endParaRPr lang="de-DE" sz="400" dirty="0">
                <a:noFill/>
                <a:latin typeface="Avenir Next LT Pro" panose="020B0504020202020204" pitchFamily="34" charset="0"/>
              </a:endParaRPr>
            </a:p>
          </p:txBody>
        </p:sp>
        <p:grpSp>
          <p:nvGrpSpPr>
            <p:cNvPr id="74" name="Gruppieren 73">
              <a:extLst>
                <a:ext uri="{FF2B5EF4-FFF2-40B4-BE49-F238E27FC236}">
                  <a16:creationId xmlns:a16="http://schemas.microsoft.com/office/drawing/2014/main" id="{6DAD36DC-9CEF-4645-8ED7-D65374069B18}"/>
                </a:ext>
              </a:extLst>
            </p:cNvPr>
            <p:cNvGrpSpPr/>
            <p:nvPr/>
          </p:nvGrpSpPr>
          <p:grpSpPr>
            <a:xfrm>
              <a:off x="11203204" y="-2512774"/>
              <a:ext cx="6287838" cy="3827381"/>
              <a:chOff x="8897325" y="1621904"/>
              <a:chExt cx="6287838" cy="3827381"/>
            </a:xfrm>
          </p:grpSpPr>
          <p:pic>
            <p:nvPicPr>
              <p:cNvPr id="75" name="Picture 63">
                <a:extLst>
                  <a:ext uri="{FF2B5EF4-FFF2-40B4-BE49-F238E27FC236}">
                    <a16:creationId xmlns:a16="http://schemas.microsoft.com/office/drawing/2014/main" id="{F96289A4-3022-41C3-8221-25C5CCA915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897325" y="1621904"/>
                <a:ext cx="6287838" cy="3827381"/>
              </a:xfrm>
              <a:prstGeom prst="rect">
                <a:avLst/>
              </a:prstGeom>
              <a:noFill/>
            </p:spPr>
          </p:pic>
          <p:sp>
            <p:nvSpPr>
              <p:cNvPr id="76" name="Ellipse 75">
                <a:extLst>
                  <a:ext uri="{FF2B5EF4-FFF2-40B4-BE49-F238E27FC236}">
                    <a16:creationId xmlns:a16="http://schemas.microsoft.com/office/drawing/2014/main" id="{2AA1935B-A72D-4BA6-9885-BA5571CA38FF}"/>
                  </a:ext>
                </a:extLst>
              </p:cNvPr>
              <p:cNvSpPr/>
              <p:nvPr/>
            </p:nvSpPr>
            <p:spPr>
              <a:xfrm>
                <a:off x="11140607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0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7" name="Ellipse 76">
                <a:extLst>
                  <a:ext uri="{FF2B5EF4-FFF2-40B4-BE49-F238E27FC236}">
                    <a16:creationId xmlns:a16="http://schemas.microsoft.com/office/drawing/2014/main" id="{B3834B2E-8DBE-4BD9-9836-7FF451BD6EAF}"/>
                  </a:ext>
                </a:extLst>
              </p:cNvPr>
              <p:cNvSpPr/>
              <p:nvPr/>
            </p:nvSpPr>
            <p:spPr>
              <a:xfrm>
                <a:off x="12716189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400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532CE0-D232-D347-8A08-6E38404C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7433D2-8B3D-574E-8759-178E7341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E70C08-DC90-6B4B-AD84-9C40E0D7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59" name="Titel 1">
            <a:extLst>
              <a:ext uri="{FF2B5EF4-FFF2-40B4-BE49-F238E27FC236}">
                <a16:creationId xmlns:a16="http://schemas.microsoft.com/office/drawing/2014/main" id="{EF197A53-200F-4EDB-83A8-D0B483F02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60" name="Textplatzhalter 9">
            <a:extLst>
              <a:ext uri="{FF2B5EF4-FFF2-40B4-BE49-F238E27FC236}">
                <a16:creationId xmlns:a16="http://schemas.microsoft.com/office/drawing/2014/main" id="{5D93899E-548A-4614-996E-4DE7E7A756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grpSp>
        <p:nvGrpSpPr>
          <p:cNvPr id="91" name="Grafik 15">
            <a:extLst>
              <a:ext uri="{FF2B5EF4-FFF2-40B4-BE49-F238E27FC236}">
                <a16:creationId xmlns:a16="http://schemas.microsoft.com/office/drawing/2014/main" id="{293E97FD-341D-48F9-A2D5-C2232362AEB2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92" name="Grafik 15">
              <a:extLst>
                <a:ext uri="{FF2B5EF4-FFF2-40B4-BE49-F238E27FC236}">
                  <a16:creationId xmlns:a16="http://schemas.microsoft.com/office/drawing/2014/main" id="{8B4A7148-4980-43A0-9706-B453332C49D8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101" name="Freihandform 37">
                <a:extLst>
                  <a:ext uri="{FF2B5EF4-FFF2-40B4-BE49-F238E27FC236}">
                    <a16:creationId xmlns:a16="http://schemas.microsoft.com/office/drawing/2014/main" id="{54067E47-4D84-4A4E-A9FA-69A6851AE8AB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2" name="Freihandform 38">
                <a:extLst>
                  <a:ext uri="{FF2B5EF4-FFF2-40B4-BE49-F238E27FC236}">
                    <a16:creationId xmlns:a16="http://schemas.microsoft.com/office/drawing/2014/main" id="{7C56147C-A78B-4143-9370-BA060C76AAA6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3" name="Freihandform 39">
                <a:extLst>
                  <a:ext uri="{FF2B5EF4-FFF2-40B4-BE49-F238E27FC236}">
                    <a16:creationId xmlns:a16="http://schemas.microsoft.com/office/drawing/2014/main" id="{2FC94B14-AA2B-4F65-99B7-8DB6086A3AF2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4" name="Freihandform 40">
                <a:extLst>
                  <a:ext uri="{FF2B5EF4-FFF2-40B4-BE49-F238E27FC236}">
                    <a16:creationId xmlns:a16="http://schemas.microsoft.com/office/drawing/2014/main" id="{C4ED1E6A-B0C4-4E16-A694-0C160F9A06C4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5" name="Freihandform 41">
                <a:extLst>
                  <a:ext uri="{FF2B5EF4-FFF2-40B4-BE49-F238E27FC236}">
                    <a16:creationId xmlns:a16="http://schemas.microsoft.com/office/drawing/2014/main" id="{A2E07F1C-87E0-4392-8F8C-E7CA913AE5CF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93" name="Grafik 15">
              <a:extLst>
                <a:ext uri="{FF2B5EF4-FFF2-40B4-BE49-F238E27FC236}">
                  <a16:creationId xmlns:a16="http://schemas.microsoft.com/office/drawing/2014/main" id="{C6DC34CC-9BCA-412F-A123-05F44E6FF42D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99" name="Freihandform 35">
                <a:extLst>
                  <a:ext uri="{FF2B5EF4-FFF2-40B4-BE49-F238E27FC236}">
                    <a16:creationId xmlns:a16="http://schemas.microsoft.com/office/drawing/2014/main" id="{C17338F9-3DEA-47FD-8D55-BC46990A9947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0" name="Freihandform 36">
                <a:extLst>
                  <a:ext uri="{FF2B5EF4-FFF2-40B4-BE49-F238E27FC236}">
                    <a16:creationId xmlns:a16="http://schemas.microsoft.com/office/drawing/2014/main" id="{CA07AEE6-E750-4DC4-BB86-5FBF2DB2B149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94" name="Grafik 15">
              <a:extLst>
                <a:ext uri="{FF2B5EF4-FFF2-40B4-BE49-F238E27FC236}">
                  <a16:creationId xmlns:a16="http://schemas.microsoft.com/office/drawing/2014/main" id="{8EDF15C5-3A51-49CC-A45A-A7B7393986FA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95" name="Freihandform 31">
                <a:extLst>
                  <a:ext uri="{FF2B5EF4-FFF2-40B4-BE49-F238E27FC236}">
                    <a16:creationId xmlns:a16="http://schemas.microsoft.com/office/drawing/2014/main" id="{6EFAA647-0843-4648-947B-02916F9A926F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96" name="Freihandform 32">
                <a:extLst>
                  <a:ext uri="{FF2B5EF4-FFF2-40B4-BE49-F238E27FC236}">
                    <a16:creationId xmlns:a16="http://schemas.microsoft.com/office/drawing/2014/main" id="{66D7BCF9-BCA0-42B3-8195-030ABBF1B2BF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97" name="Freihandform 33">
                <a:extLst>
                  <a:ext uri="{FF2B5EF4-FFF2-40B4-BE49-F238E27FC236}">
                    <a16:creationId xmlns:a16="http://schemas.microsoft.com/office/drawing/2014/main" id="{71EAE070-DDBA-4AD8-B982-61444AF36B56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98" name="Freihandform 34">
                <a:extLst>
                  <a:ext uri="{FF2B5EF4-FFF2-40B4-BE49-F238E27FC236}">
                    <a16:creationId xmlns:a16="http://schemas.microsoft.com/office/drawing/2014/main" id="{234E0D28-62C6-4C49-8910-10B9A2FE4780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106" name="Holder 2">
            <a:extLst>
              <a:ext uri="{FF2B5EF4-FFF2-40B4-BE49-F238E27FC236}">
                <a16:creationId xmlns:a16="http://schemas.microsoft.com/office/drawing/2014/main" id="{49D5FD9D-CFEF-4F81-85E5-833EDDE1D20C}"/>
              </a:ext>
            </a:extLst>
          </p:cNvPr>
          <p:cNvSpPr txBox="1">
            <a:spLocks/>
          </p:cNvSpPr>
          <p:nvPr userDrawn="1"/>
        </p:nvSpPr>
        <p:spPr>
          <a:xfrm>
            <a:off x="2523939" y="6562797"/>
            <a:ext cx="1014729" cy="133984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700" b="0" i="0" kern="1200">
                <a:solidFill>
                  <a:srgbClr val="003B7D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de-DE" dirty="0">
                <a:latin typeface="Avenir Next LT Pro" panose="020B0504020202020204" pitchFamily="34" charset="0"/>
              </a:rPr>
              <a:t>© METRO</a:t>
            </a:r>
            <a:r>
              <a:rPr lang="de-DE" spc="-70" dirty="0">
                <a:latin typeface="Avenir Next LT Pro" panose="020B0504020202020204" pitchFamily="34" charset="0"/>
              </a:rPr>
              <a:t> </a:t>
            </a:r>
            <a:r>
              <a:rPr lang="de-DE" dirty="0">
                <a:latin typeface="Avenir Next LT Pro" panose="020B0504020202020204" pitchFamily="34" charset="0"/>
              </a:rPr>
              <a:t>AG.</a:t>
            </a:r>
          </a:p>
        </p:txBody>
      </p:sp>
      <p:sp>
        <p:nvSpPr>
          <p:cNvPr id="54" name="Textplatzhalter 30">
            <a:extLst>
              <a:ext uri="{FF2B5EF4-FFF2-40B4-BE49-F238E27FC236}">
                <a16:creationId xmlns:a16="http://schemas.microsoft.com/office/drawing/2014/main" id="{6550B838-275A-4BA1-AC10-0DC01AD4DBB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1484312"/>
            <a:ext cx="3480534" cy="260762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1600" b="0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7B2CAD51-5677-465B-8117-5F28594AE94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6245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ore DIGITAL">
    <p:bg>
      <p:bgPr>
        <a:solidFill>
          <a:srgbClr val="E2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AAE1F27C-E0EA-445E-8BB7-23578CB079A1}"/>
              </a:ext>
            </a:extLst>
          </p:cNvPr>
          <p:cNvGrpSpPr/>
          <p:nvPr userDrawn="1"/>
        </p:nvGrpSpPr>
        <p:grpSpPr>
          <a:xfrm>
            <a:off x="2954233" y="161219"/>
            <a:ext cx="10879580" cy="9279302"/>
            <a:chOff x="-4613058" y="-5754544"/>
            <a:chExt cx="37429417" cy="31923923"/>
          </a:xfrm>
        </p:grpSpPr>
        <p:sp>
          <p:nvSpPr>
            <p:cNvPr id="39" name="Freihandform: Form 95">
              <a:extLst>
                <a:ext uri="{FF2B5EF4-FFF2-40B4-BE49-F238E27FC236}">
                  <a16:creationId xmlns:a16="http://schemas.microsoft.com/office/drawing/2014/main" id="{C84FED48-1F32-481A-B5D1-A0D2C3C829CB}"/>
                </a:ext>
              </a:extLst>
            </p:cNvPr>
            <p:cNvSpPr/>
            <p:nvPr/>
          </p:nvSpPr>
          <p:spPr>
            <a:xfrm>
              <a:off x="-4613058" y="4211751"/>
              <a:ext cx="18816493" cy="21957628"/>
            </a:xfrm>
            <a:custGeom>
              <a:avLst/>
              <a:gdLst>
                <a:gd name="connsiteX0" fmla="*/ 1106587 w 2874914"/>
                <a:gd name="connsiteY0" fmla="*/ 0 h 3354838"/>
                <a:gd name="connsiteX1" fmla="*/ 1100551 w 2874914"/>
                <a:gd name="connsiteY1" fmla="*/ 39550 h 3354838"/>
                <a:gd name="connsiteX2" fmla="*/ 1091581 w 2874914"/>
                <a:gd name="connsiteY2" fmla="*/ 217185 h 3354838"/>
                <a:gd name="connsiteX3" fmla="*/ 2152682 w 2874914"/>
                <a:gd name="connsiteY3" fmla="*/ 1818015 h 3354838"/>
                <a:gd name="connsiteX4" fmla="*/ 2263720 w 2874914"/>
                <a:gd name="connsiteY4" fmla="*/ 1858656 h 3354838"/>
                <a:gd name="connsiteX5" fmla="*/ 2275577 w 2874914"/>
                <a:gd name="connsiteY5" fmla="*/ 1936349 h 3354838"/>
                <a:gd name="connsiteX6" fmla="*/ 2872518 w 2874914"/>
                <a:gd name="connsiteY6" fmla="*/ 2926841 h 3354838"/>
                <a:gd name="connsiteX7" fmla="*/ 2874914 w 2874914"/>
                <a:gd name="connsiteY7" fmla="*/ 2928633 h 3354838"/>
                <a:gd name="connsiteX8" fmla="*/ 2842482 w 2874914"/>
                <a:gd name="connsiteY8" fmla="*/ 2958109 h 3354838"/>
                <a:gd name="connsiteX9" fmla="*/ 1737360 w 2874914"/>
                <a:gd name="connsiteY9" fmla="*/ 3354838 h 3354838"/>
                <a:gd name="connsiteX10" fmla="*/ 0 w 2874914"/>
                <a:gd name="connsiteY10" fmla="*/ 1617478 h 3354838"/>
                <a:gd name="connsiteX11" fmla="*/ 1061101 w 2874914"/>
                <a:gd name="connsiteY11" fmla="*/ 16648 h 3354838"/>
                <a:gd name="connsiteX12" fmla="*/ 1106587 w 2874914"/>
                <a:gd name="connsiteY12" fmla="*/ 0 h 335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4914" h="3354838">
                  <a:moveTo>
                    <a:pt x="1106587" y="0"/>
                  </a:moveTo>
                  <a:lnTo>
                    <a:pt x="1100551" y="39550"/>
                  </a:lnTo>
                  <a:cubicBezTo>
                    <a:pt x="1094619" y="97955"/>
                    <a:pt x="1091581" y="157215"/>
                    <a:pt x="1091581" y="217185"/>
                  </a:cubicBezTo>
                  <a:cubicBezTo>
                    <a:pt x="1091581" y="936823"/>
                    <a:pt x="1529117" y="1554269"/>
                    <a:pt x="2152682" y="1818015"/>
                  </a:cubicBezTo>
                  <a:lnTo>
                    <a:pt x="2263720" y="1858656"/>
                  </a:lnTo>
                  <a:lnTo>
                    <a:pt x="2275577" y="1936349"/>
                  </a:lnTo>
                  <a:cubicBezTo>
                    <a:pt x="2356578" y="2332191"/>
                    <a:pt x="2572200" y="2678997"/>
                    <a:pt x="2872518" y="2926841"/>
                  </a:cubicBezTo>
                  <a:lnTo>
                    <a:pt x="2874914" y="2928633"/>
                  </a:lnTo>
                  <a:lnTo>
                    <a:pt x="2842482" y="2958109"/>
                  </a:lnTo>
                  <a:cubicBezTo>
                    <a:pt x="2542164" y="3205954"/>
                    <a:pt x="2157148" y="3354838"/>
                    <a:pt x="1737360" y="3354838"/>
                  </a:cubicBezTo>
                  <a:cubicBezTo>
                    <a:pt x="777843" y="3354838"/>
                    <a:pt x="0" y="2576995"/>
                    <a:pt x="0" y="1617478"/>
                  </a:cubicBezTo>
                  <a:cubicBezTo>
                    <a:pt x="0" y="897840"/>
                    <a:pt x="437537" y="280394"/>
                    <a:pt x="1061101" y="16648"/>
                  </a:cubicBezTo>
                  <a:lnTo>
                    <a:pt x="1106587" y="0"/>
                  </a:lnTo>
                  <a:close/>
                </a:path>
              </a:pathLst>
            </a:custGeom>
            <a:solidFill>
              <a:srgbClr val="ECEBEB">
                <a:alpha val="50196"/>
              </a:srgbClr>
            </a:solidFill>
            <a:ln w="28575">
              <a:solidFill>
                <a:srgbClr val="FFFFFF"/>
              </a:solidFill>
            </a:ln>
            <a:effectLst/>
          </p:spPr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4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40" name="Group 8">
              <a:extLst>
                <a:ext uri="{FF2B5EF4-FFF2-40B4-BE49-F238E27FC236}">
                  <a16:creationId xmlns:a16="http://schemas.microsoft.com/office/drawing/2014/main" id="{AF9737E4-0C60-4E37-A4C1-D87B77D37181}"/>
                </a:ext>
              </a:extLst>
            </p:cNvPr>
            <p:cNvGrpSpPr/>
            <p:nvPr/>
          </p:nvGrpSpPr>
          <p:grpSpPr>
            <a:xfrm>
              <a:off x="2555795" y="-5754544"/>
              <a:ext cx="30260564" cy="31702618"/>
              <a:chOff x="4330082" y="2916802"/>
              <a:chExt cx="4623418" cy="4843745"/>
            </a:xfrm>
          </p:grpSpPr>
          <p:sp>
            <p:nvSpPr>
              <p:cNvPr id="94" name="Freihandform: Form 90">
                <a:extLst>
                  <a:ext uri="{FF2B5EF4-FFF2-40B4-BE49-F238E27FC236}">
                    <a16:creationId xmlns:a16="http://schemas.microsoft.com/office/drawing/2014/main" id="{1CBB7B61-AB33-44EF-8F2B-5C9C34FCADB7}"/>
                  </a:ext>
                </a:extLst>
              </p:cNvPr>
              <p:cNvSpPr/>
              <p:nvPr/>
            </p:nvSpPr>
            <p:spPr>
              <a:xfrm>
                <a:off x="6078587" y="4285828"/>
                <a:ext cx="1726215" cy="1985813"/>
              </a:xfrm>
              <a:custGeom>
                <a:avLst/>
                <a:gdLst>
                  <a:gd name="connsiteX0" fmla="*/ 1137554 w 1726215"/>
                  <a:gd name="connsiteY0" fmla="*/ 0 h 1985813"/>
                  <a:gd name="connsiteX1" fmla="*/ 1654192 w 1726215"/>
                  <a:gd name="connsiteY1" fmla="*/ 78108 h 1985813"/>
                  <a:gd name="connsiteX2" fmla="*/ 1702776 w 1726215"/>
                  <a:gd name="connsiteY2" fmla="*/ 95890 h 1985813"/>
                  <a:gd name="connsiteX3" fmla="*/ 1717245 w 1726215"/>
                  <a:gd name="connsiteY3" fmla="*/ 190700 h 1985813"/>
                  <a:gd name="connsiteX4" fmla="*/ 1726215 w 1726215"/>
                  <a:gd name="connsiteY4" fmla="*/ 368335 h 1985813"/>
                  <a:gd name="connsiteX5" fmla="*/ 665114 w 1726215"/>
                  <a:gd name="connsiteY5" fmla="*/ 1969165 h 1985813"/>
                  <a:gd name="connsiteX6" fmla="*/ 619628 w 1726215"/>
                  <a:gd name="connsiteY6" fmla="*/ 1985813 h 1985813"/>
                  <a:gd name="connsiteX7" fmla="*/ 625664 w 1726215"/>
                  <a:gd name="connsiteY7" fmla="*/ 1946263 h 1985813"/>
                  <a:gd name="connsiteX8" fmla="*/ 634634 w 1726215"/>
                  <a:gd name="connsiteY8" fmla="*/ 1768628 h 1985813"/>
                  <a:gd name="connsiteX9" fmla="*/ 2396 w 1726215"/>
                  <a:gd name="connsiteY9" fmla="*/ 427997 h 1985813"/>
                  <a:gd name="connsiteX10" fmla="*/ 0 w 1726215"/>
                  <a:gd name="connsiteY10" fmla="*/ 426205 h 1985813"/>
                  <a:gd name="connsiteX11" fmla="*/ 32432 w 1726215"/>
                  <a:gd name="connsiteY11" fmla="*/ 396729 h 1985813"/>
                  <a:gd name="connsiteX12" fmla="*/ 1137554 w 1726215"/>
                  <a:gd name="connsiteY12" fmla="*/ 0 h 198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6215" h="1985813">
                    <a:moveTo>
                      <a:pt x="1137554" y="0"/>
                    </a:moveTo>
                    <a:cubicBezTo>
                      <a:pt x="1317464" y="0"/>
                      <a:pt x="1490986" y="27346"/>
                      <a:pt x="1654192" y="78108"/>
                    </a:cubicBezTo>
                    <a:lnTo>
                      <a:pt x="1702776" y="95890"/>
                    </a:lnTo>
                    <a:lnTo>
                      <a:pt x="1717245" y="190700"/>
                    </a:lnTo>
                    <a:cubicBezTo>
                      <a:pt x="1723177" y="249105"/>
                      <a:pt x="1726215" y="308365"/>
                      <a:pt x="1726215" y="368335"/>
                    </a:cubicBezTo>
                    <a:cubicBezTo>
                      <a:pt x="1726215" y="1087973"/>
                      <a:pt x="1288679" y="1705419"/>
                      <a:pt x="665114" y="1969165"/>
                    </a:cubicBezTo>
                    <a:lnTo>
                      <a:pt x="619628" y="1985813"/>
                    </a:lnTo>
                    <a:lnTo>
                      <a:pt x="625664" y="1946263"/>
                    </a:lnTo>
                    <a:cubicBezTo>
                      <a:pt x="631596" y="1887858"/>
                      <a:pt x="634634" y="1828598"/>
                      <a:pt x="634634" y="1768628"/>
                    </a:cubicBezTo>
                    <a:cubicBezTo>
                      <a:pt x="634634" y="1228900"/>
                      <a:pt x="388520" y="746654"/>
                      <a:pt x="2396" y="427997"/>
                    </a:cubicBezTo>
                    <a:lnTo>
                      <a:pt x="0" y="426205"/>
                    </a:lnTo>
                    <a:lnTo>
                      <a:pt x="32432" y="396729"/>
                    </a:lnTo>
                    <a:cubicBezTo>
                      <a:pt x="332750" y="148884"/>
                      <a:pt x="717766" y="0"/>
                      <a:pt x="1137554" y="0"/>
                    </a:cubicBezTo>
                    <a:close/>
                  </a:path>
                </a:pathLst>
              </a:custGeom>
              <a:solidFill>
                <a:srgbClr val="E7E6E6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" name="Freihandform: Form 91">
                <a:extLst>
                  <a:ext uri="{FF2B5EF4-FFF2-40B4-BE49-F238E27FC236}">
                    <a16:creationId xmlns:a16="http://schemas.microsoft.com/office/drawing/2014/main" id="{3FD51DE9-F851-4935-B6B8-451EA4D0BCEF}"/>
                  </a:ext>
                </a:extLst>
              </p:cNvPr>
              <p:cNvSpPr/>
              <p:nvPr/>
            </p:nvSpPr>
            <p:spPr>
              <a:xfrm>
                <a:off x="4330082" y="4317095"/>
                <a:ext cx="1748505" cy="1978538"/>
              </a:xfrm>
              <a:custGeom>
                <a:avLst/>
                <a:gdLst>
                  <a:gd name="connsiteX0" fmla="*/ 645779 w 1748505"/>
                  <a:gd name="connsiteY0" fmla="*/ 0 h 1978538"/>
                  <a:gd name="connsiteX1" fmla="*/ 1617153 w 1748505"/>
                  <a:gd name="connsiteY1" fmla="*/ 296714 h 1978538"/>
                  <a:gd name="connsiteX2" fmla="*/ 1748505 w 1748505"/>
                  <a:gd name="connsiteY2" fmla="*/ 394937 h 1978538"/>
                  <a:gd name="connsiteX3" fmla="*/ 1657560 w 1748505"/>
                  <a:gd name="connsiteY3" fmla="*/ 477593 h 1978538"/>
                  <a:gd name="connsiteX4" fmla="*/ 1148699 w 1748505"/>
                  <a:gd name="connsiteY4" fmla="*/ 1706092 h 1978538"/>
                  <a:gd name="connsiteX5" fmla="*/ 1157669 w 1748505"/>
                  <a:gd name="connsiteY5" fmla="*/ 1883727 h 1978538"/>
                  <a:gd name="connsiteX6" fmla="*/ 1172139 w 1748505"/>
                  <a:gd name="connsiteY6" fmla="*/ 1978538 h 1978538"/>
                  <a:gd name="connsiteX7" fmla="*/ 1061101 w 1748505"/>
                  <a:gd name="connsiteY7" fmla="*/ 1937897 h 1978538"/>
                  <a:gd name="connsiteX8" fmla="*/ 0 w 1748505"/>
                  <a:gd name="connsiteY8" fmla="*/ 337067 h 1978538"/>
                  <a:gd name="connsiteX9" fmla="*/ 8970 w 1748505"/>
                  <a:gd name="connsiteY9" fmla="*/ 159432 h 1978538"/>
                  <a:gd name="connsiteX10" fmla="*/ 15006 w 1748505"/>
                  <a:gd name="connsiteY10" fmla="*/ 119882 h 1978538"/>
                  <a:gd name="connsiteX11" fmla="*/ 129141 w 1748505"/>
                  <a:gd name="connsiteY11" fmla="*/ 78108 h 1978538"/>
                  <a:gd name="connsiteX12" fmla="*/ 645779 w 1748505"/>
                  <a:gd name="connsiteY12" fmla="*/ 0 h 19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48505" h="1978538">
                    <a:moveTo>
                      <a:pt x="645779" y="0"/>
                    </a:moveTo>
                    <a:cubicBezTo>
                      <a:pt x="1005598" y="0"/>
                      <a:pt x="1339869" y="109384"/>
                      <a:pt x="1617153" y="296714"/>
                    </a:cubicBezTo>
                    <a:lnTo>
                      <a:pt x="1748505" y="394937"/>
                    </a:lnTo>
                    <a:lnTo>
                      <a:pt x="1657560" y="477593"/>
                    </a:lnTo>
                    <a:cubicBezTo>
                      <a:pt x="1343160" y="791994"/>
                      <a:pt x="1148699" y="1226334"/>
                      <a:pt x="1148699" y="1706092"/>
                    </a:cubicBezTo>
                    <a:cubicBezTo>
                      <a:pt x="1148699" y="1766062"/>
                      <a:pt x="1151738" y="1825322"/>
                      <a:pt x="1157669" y="1883727"/>
                    </a:cubicBezTo>
                    <a:lnTo>
                      <a:pt x="1172139" y="1978538"/>
                    </a:lnTo>
                    <a:lnTo>
                      <a:pt x="1061101" y="1937897"/>
                    </a:lnTo>
                    <a:cubicBezTo>
                      <a:pt x="437536" y="1674151"/>
                      <a:pt x="0" y="1056705"/>
                      <a:pt x="0" y="337067"/>
                    </a:cubicBezTo>
                    <a:cubicBezTo>
                      <a:pt x="0" y="277097"/>
                      <a:pt x="3038" y="217837"/>
                      <a:pt x="8970" y="159432"/>
                    </a:cubicBezTo>
                    <a:lnTo>
                      <a:pt x="15006" y="119882"/>
                    </a:lnTo>
                    <a:lnTo>
                      <a:pt x="129141" y="78108"/>
                    </a:lnTo>
                    <a:cubicBezTo>
                      <a:pt x="292347" y="27346"/>
                      <a:pt x="465869" y="0"/>
                      <a:pt x="645779" y="0"/>
                    </a:cubicBezTo>
                    <a:close/>
                  </a:path>
                </a:pathLst>
              </a:custGeom>
              <a:solidFill>
                <a:srgbClr val="E7E6E6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" name="Freihandform: Form 92">
                <a:extLst>
                  <a:ext uri="{FF2B5EF4-FFF2-40B4-BE49-F238E27FC236}">
                    <a16:creationId xmlns:a16="http://schemas.microsoft.com/office/drawing/2014/main" id="{D3885F4C-82A5-4F95-823F-90A60E3E2BDA}"/>
                  </a:ext>
                </a:extLst>
              </p:cNvPr>
              <p:cNvSpPr/>
              <p:nvPr/>
            </p:nvSpPr>
            <p:spPr>
              <a:xfrm>
                <a:off x="5502220" y="6271640"/>
                <a:ext cx="1195994" cy="1093970"/>
              </a:xfrm>
              <a:custGeom>
                <a:avLst/>
                <a:gdLst>
                  <a:gd name="connsiteX0" fmla="*/ 1195994 w 1195994"/>
                  <a:gd name="connsiteY0" fmla="*/ 0 h 1093970"/>
                  <a:gd name="connsiteX1" fmla="*/ 1175703 w 1195994"/>
                  <a:gd name="connsiteY1" fmla="*/ 132954 h 1093970"/>
                  <a:gd name="connsiteX2" fmla="*/ 702139 w 1195994"/>
                  <a:gd name="connsiteY2" fmla="*/ 1011314 h 1093970"/>
                  <a:gd name="connsiteX3" fmla="*/ 611194 w 1195994"/>
                  <a:gd name="connsiteY3" fmla="*/ 1093970 h 1093970"/>
                  <a:gd name="connsiteX4" fmla="*/ 608798 w 1195994"/>
                  <a:gd name="connsiteY4" fmla="*/ 1092178 h 1093970"/>
                  <a:gd name="connsiteX5" fmla="*/ 11857 w 1195994"/>
                  <a:gd name="connsiteY5" fmla="*/ 101686 h 1093970"/>
                  <a:gd name="connsiteX6" fmla="*/ 0 w 1195994"/>
                  <a:gd name="connsiteY6" fmla="*/ 23993 h 1093970"/>
                  <a:gd name="connsiteX7" fmla="*/ 48583 w 1195994"/>
                  <a:gd name="connsiteY7" fmla="*/ 41774 h 1093970"/>
                  <a:gd name="connsiteX8" fmla="*/ 565221 w 1195994"/>
                  <a:gd name="connsiteY8" fmla="*/ 119882 h 1093970"/>
                  <a:gd name="connsiteX9" fmla="*/ 1081859 w 1195994"/>
                  <a:gd name="connsiteY9" fmla="*/ 41774 h 1093970"/>
                  <a:gd name="connsiteX10" fmla="*/ 1195994 w 1195994"/>
                  <a:gd name="connsiteY10" fmla="*/ 0 h 109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5994" h="1093970">
                    <a:moveTo>
                      <a:pt x="1195994" y="0"/>
                    </a:moveTo>
                    <a:lnTo>
                      <a:pt x="1175703" y="132954"/>
                    </a:lnTo>
                    <a:cubicBezTo>
                      <a:pt x="1106274" y="472248"/>
                      <a:pt x="937939" y="775514"/>
                      <a:pt x="702139" y="1011314"/>
                    </a:cubicBezTo>
                    <a:lnTo>
                      <a:pt x="611194" y="1093970"/>
                    </a:lnTo>
                    <a:lnTo>
                      <a:pt x="608798" y="1092178"/>
                    </a:lnTo>
                    <a:cubicBezTo>
                      <a:pt x="308480" y="844334"/>
                      <a:pt x="92858" y="497528"/>
                      <a:pt x="11857" y="101686"/>
                    </a:cubicBezTo>
                    <a:lnTo>
                      <a:pt x="0" y="23993"/>
                    </a:lnTo>
                    <a:lnTo>
                      <a:pt x="48583" y="41774"/>
                    </a:lnTo>
                    <a:cubicBezTo>
                      <a:pt x="211789" y="92536"/>
                      <a:pt x="385312" y="119882"/>
                      <a:pt x="565221" y="119882"/>
                    </a:cubicBezTo>
                    <a:cubicBezTo>
                      <a:pt x="745131" y="119882"/>
                      <a:pt x="918653" y="92536"/>
                      <a:pt x="1081859" y="41774"/>
                    </a:cubicBezTo>
                    <a:lnTo>
                      <a:pt x="1195994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" name="Freihandform: Form 93">
                <a:extLst>
                  <a:ext uri="{FF2B5EF4-FFF2-40B4-BE49-F238E27FC236}">
                    <a16:creationId xmlns:a16="http://schemas.microsoft.com/office/drawing/2014/main" id="{D55155F0-AA3E-4977-84A3-4B77E8E43771}"/>
                  </a:ext>
                </a:extLst>
              </p:cNvPr>
              <p:cNvSpPr/>
              <p:nvPr/>
            </p:nvSpPr>
            <p:spPr>
              <a:xfrm>
                <a:off x="4345088" y="2916802"/>
                <a:ext cx="3436275" cy="1795230"/>
              </a:xfrm>
              <a:custGeom>
                <a:avLst/>
                <a:gdLst>
                  <a:gd name="connsiteX0" fmla="*/ 1722354 w 3436275"/>
                  <a:gd name="connsiteY0" fmla="*/ 0 h 1795230"/>
                  <a:gd name="connsiteX1" fmla="*/ 3424417 w 3436275"/>
                  <a:gd name="connsiteY1" fmla="*/ 1387221 h 1795230"/>
                  <a:gd name="connsiteX2" fmla="*/ 3436275 w 3436275"/>
                  <a:gd name="connsiteY2" fmla="*/ 1464915 h 1795230"/>
                  <a:gd name="connsiteX3" fmla="*/ 3387691 w 3436275"/>
                  <a:gd name="connsiteY3" fmla="*/ 1447133 h 1795230"/>
                  <a:gd name="connsiteX4" fmla="*/ 2871053 w 3436275"/>
                  <a:gd name="connsiteY4" fmla="*/ 1369025 h 1795230"/>
                  <a:gd name="connsiteX5" fmla="*/ 1765931 w 3436275"/>
                  <a:gd name="connsiteY5" fmla="*/ 1765754 h 1795230"/>
                  <a:gd name="connsiteX6" fmla="*/ 1733499 w 3436275"/>
                  <a:gd name="connsiteY6" fmla="*/ 1795230 h 1795230"/>
                  <a:gd name="connsiteX7" fmla="*/ 1602147 w 3436275"/>
                  <a:gd name="connsiteY7" fmla="*/ 1697007 h 1795230"/>
                  <a:gd name="connsiteX8" fmla="*/ 630773 w 3436275"/>
                  <a:gd name="connsiteY8" fmla="*/ 1400293 h 1795230"/>
                  <a:gd name="connsiteX9" fmla="*/ 114135 w 3436275"/>
                  <a:gd name="connsiteY9" fmla="*/ 1478401 h 1795230"/>
                  <a:gd name="connsiteX10" fmla="*/ 0 w 3436275"/>
                  <a:gd name="connsiteY10" fmla="*/ 1520175 h 1795230"/>
                  <a:gd name="connsiteX11" fmla="*/ 20291 w 3436275"/>
                  <a:gd name="connsiteY11" fmla="*/ 1387221 h 1795230"/>
                  <a:gd name="connsiteX12" fmla="*/ 1722354 w 3436275"/>
                  <a:gd name="connsiteY12" fmla="*/ 0 h 179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36275" h="1795230">
                    <a:moveTo>
                      <a:pt x="1722354" y="0"/>
                    </a:moveTo>
                    <a:cubicBezTo>
                      <a:pt x="2561932" y="0"/>
                      <a:pt x="3262415" y="595536"/>
                      <a:pt x="3424417" y="1387221"/>
                    </a:cubicBezTo>
                    <a:lnTo>
                      <a:pt x="3436275" y="1464915"/>
                    </a:lnTo>
                    <a:lnTo>
                      <a:pt x="3387691" y="1447133"/>
                    </a:lnTo>
                    <a:cubicBezTo>
                      <a:pt x="3224485" y="1396371"/>
                      <a:pt x="3050963" y="1369025"/>
                      <a:pt x="2871053" y="1369025"/>
                    </a:cubicBezTo>
                    <a:cubicBezTo>
                      <a:pt x="2451265" y="1369025"/>
                      <a:pt x="2066249" y="1517909"/>
                      <a:pt x="1765931" y="1765754"/>
                    </a:cubicBezTo>
                    <a:lnTo>
                      <a:pt x="1733499" y="1795230"/>
                    </a:lnTo>
                    <a:lnTo>
                      <a:pt x="1602147" y="1697007"/>
                    </a:lnTo>
                    <a:cubicBezTo>
                      <a:pt x="1324863" y="1509677"/>
                      <a:pt x="990592" y="1400293"/>
                      <a:pt x="630773" y="1400293"/>
                    </a:cubicBezTo>
                    <a:cubicBezTo>
                      <a:pt x="450863" y="1400293"/>
                      <a:pt x="277341" y="1427639"/>
                      <a:pt x="114135" y="1478401"/>
                    </a:cubicBezTo>
                    <a:lnTo>
                      <a:pt x="0" y="1520175"/>
                    </a:lnTo>
                    <a:lnTo>
                      <a:pt x="20291" y="1387221"/>
                    </a:lnTo>
                    <a:cubicBezTo>
                      <a:pt x="182293" y="595536"/>
                      <a:pt x="882776" y="0"/>
                      <a:pt x="1722354" y="0"/>
                    </a:cubicBezTo>
                    <a:close/>
                  </a:path>
                </a:pathLst>
              </a:custGeom>
              <a:solidFill>
                <a:srgbClr val="78BDEA"/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" name="Freihandform: Form 94">
                <a:extLst>
                  <a:ext uri="{FF2B5EF4-FFF2-40B4-BE49-F238E27FC236}">
                    <a16:creationId xmlns:a16="http://schemas.microsoft.com/office/drawing/2014/main" id="{CC843232-596C-4CF3-A9E6-3A2CA4DAEF9F}"/>
                  </a:ext>
                </a:extLst>
              </p:cNvPr>
              <p:cNvSpPr/>
              <p:nvPr/>
            </p:nvSpPr>
            <p:spPr>
              <a:xfrm>
                <a:off x="6113414" y="4381717"/>
                <a:ext cx="2840086" cy="3378830"/>
              </a:xfrm>
              <a:custGeom>
                <a:avLst/>
                <a:gdLst>
                  <a:gd name="connsiteX0" fmla="*/ 1667948 w 2840086"/>
                  <a:gd name="connsiteY0" fmla="*/ 0 h 3378830"/>
                  <a:gd name="connsiteX1" fmla="*/ 1778985 w 2840086"/>
                  <a:gd name="connsiteY1" fmla="*/ 40640 h 3378830"/>
                  <a:gd name="connsiteX2" fmla="*/ 2840086 w 2840086"/>
                  <a:gd name="connsiteY2" fmla="*/ 1641470 h 3378830"/>
                  <a:gd name="connsiteX3" fmla="*/ 1102726 w 2840086"/>
                  <a:gd name="connsiteY3" fmla="*/ 3378830 h 3378830"/>
                  <a:gd name="connsiteX4" fmla="*/ 131352 w 2840086"/>
                  <a:gd name="connsiteY4" fmla="*/ 3082116 h 3378830"/>
                  <a:gd name="connsiteX5" fmla="*/ 0 w 2840086"/>
                  <a:gd name="connsiteY5" fmla="*/ 2983893 h 3378830"/>
                  <a:gd name="connsiteX6" fmla="*/ 90945 w 2840086"/>
                  <a:gd name="connsiteY6" fmla="*/ 2901237 h 3378830"/>
                  <a:gd name="connsiteX7" fmla="*/ 564509 w 2840086"/>
                  <a:gd name="connsiteY7" fmla="*/ 2022877 h 3378830"/>
                  <a:gd name="connsiteX8" fmla="*/ 584800 w 2840086"/>
                  <a:gd name="connsiteY8" fmla="*/ 1889923 h 3378830"/>
                  <a:gd name="connsiteX9" fmla="*/ 630286 w 2840086"/>
                  <a:gd name="connsiteY9" fmla="*/ 1873275 h 3378830"/>
                  <a:gd name="connsiteX10" fmla="*/ 1691387 w 2840086"/>
                  <a:gd name="connsiteY10" fmla="*/ 272445 h 3378830"/>
                  <a:gd name="connsiteX11" fmla="*/ 1682417 w 2840086"/>
                  <a:gd name="connsiteY11" fmla="*/ 94810 h 3378830"/>
                  <a:gd name="connsiteX12" fmla="*/ 1667948 w 2840086"/>
                  <a:gd name="connsiteY12" fmla="*/ 0 h 3378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40086" h="3378830">
                    <a:moveTo>
                      <a:pt x="1667948" y="0"/>
                    </a:moveTo>
                    <a:lnTo>
                      <a:pt x="1778985" y="40640"/>
                    </a:lnTo>
                    <a:cubicBezTo>
                      <a:pt x="2402549" y="304386"/>
                      <a:pt x="2840086" y="921832"/>
                      <a:pt x="2840086" y="1641470"/>
                    </a:cubicBezTo>
                    <a:cubicBezTo>
                      <a:pt x="2840086" y="2600987"/>
                      <a:pt x="2062243" y="3378830"/>
                      <a:pt x="1102726" y="3378830"/>
                    </a:cubicBezTo>
                    <a:cubicBezTo>
                      <a:pt x="742907" y="3378830"/>
                      <a:pt x="408636" y="3269446"/>
                      <a:pt x="131352" y="3082116"/>
                    </a:cubicBezTo>
                    <a:lnTo>
                      <a:pt x="0" y="2983893"/>
                    </a:lnTo>
                    <a:lnTo>
                      <a:pt x="90945" y="2901237"/>
                    </a:lnTo>
                    <a:cubicBezTo>
                      <a:pt x="326745" y="2665437"/>
                      <a:pt x="495080" y="2362171"/>
                      <a:pt x="564509" y="2022877"/>
                    </a:cubicBezTo>
                    <a:lnTo>
                      <a:pt x="584800" y="1889923"/>
                    </a:lnTo>
                    <a:lnTo>
                      <a:pt x="630286" y="1873275"/>
                    </a:lnTo>
                    <a:cubicBezTo>
                      <a:pt x="1253851" y="1609529"/>
                      <a:pt x="1691387" y="992083"/>
                      <a:pt x="1691387" y="272445"/>
                    </a:cubicBezTo>
                    <a:cubicBezTo>
                      <a:pt x="1691387" y="212475"/>
                      <a:pt x="1688349" y="153215"/>
                      <a:pt x="1682417" y="94810"/>
                    </a:cubicBezTo>
                    <a:lnTo>
                      <a:pt x="1667948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b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" name="Freihandform: Form 96">
                <a:extLst>
                  <a:ext uri="{FF2B5EF4-FFF2-40B4-BE49-F238E27FC236}">
                    <a16:creationId xmlns:a16="http://schemas.microsoft.com/office/drawing/2014/main" id="{7869F33A-E3B3-4CD9-B5C8-808AF073FB66}"/>
                  </a:ext>
                </a:extLst>
              </p:cNvPr>
              <p:cNvSpPr/>
              <p:nvPr/>
            </p:nvSpPr>
            <p:spPr>
              <a:xfrm>
                <a:off x="5478780" y="4712032"/>
                <a:ext cx="1234440" cy="1679490"/>
              </a:xfrm>
              <a:custGeom>
                <a:avLst/>
                <a:gdLst>
                  <a:gd name="connsiteX0" fmla="*/ 599806 w 1234440"/>
                  <a:gd name="connsiteY0" fmla="*/ 0 h 1679490"/>
                  <a:gd name="connsiteX1" fmla="*/ 602202 w 1234440"/>
                  <a:gd name="connsiteY1" fmla="*/ 1792 h 1679490"/>
                  <a:gd name="connsiteX2" fmla="*/ 1234440 w 1234440"/>
                  <a:gd name="connsiteY2" fmla="*/ 1342423 h 1679490"/>
                  <a:gd name="connsiteX3" fmla="*/ 1225470 w 1234440"/>
                  <a:gd name="connsiteY3" fmla="*/ 1520058 h 1679490"/>
                  <a:gd name="connsiteX4" fmla="*/ 1219434 w 1234440"/>
                  <a:gd name="connsiteY4" fmla="*/ 1559608 h 1679490"/>
                  <a:gd name="connsiteX5" fmla="*/ 1105299 w 1234440"/>
                  <a:gd name="connsiteY5" fmla="*/ 1601382 h 1679490"/>
                  <a:gd name="connsiteX6" fmla="*/ 588661 w 1234440"/>
                  <a:gd name="connsiteY6" fmla="*/ 1679490 h 1679490"/>
                  <a:gd name="connsiteX7" fmla="*/ 72023 w 1234440"/>
                  <a:gd name="connsiteY7" fmla="*/ 1601382 h 1679490"/>
                  <a:gd name="connsiteX8" fmla="*/ 23440 w 1234440"/>
                  <a:gd name="connsiteY8" fmla="*/ 1583601 h 1679490"/>
                  <a:gd name="connsiteX9" fmla="*/ 8970 w 1234440"/>
                  <a:gd name="connsiteY9" fmla="*/ 1488790 h 1679490"/>
                  <a:gd name="connsiteX10" fmla="*/ 0 w 1234440"/>
                  <a:gd name="connsiteY10" fmla="*/ 1311155 h 1679490"/>
                  <a:gd name="connsiteX11" fmla="*/ 508861 w 1234440"/>
                  <a:gd name="connsiteY11" fmla="*/ 82656 h 1679490"/>
                  <a:gd name="connsiteX12" fmla="*/ 599806 w 1234440"/>
                  <a:gd name="connsiteY12" fmla="*/ 0 h 167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4440" h="1679490">
                    <a:moveTo>
                      <a:pt x="599806" y="0"/>
                    </a:moveTo>
                    <a:lnTo>
                      <a:pt x="602202" y="1792"/>
                    </a:lnTo>
                    <a:cubicBezTo>
                      <a:pt x="988326" y="320449"/>
                      <a:pt x="1234440" y="802695"/>
                      <a:pt x="1234440" y="1342423"/>
                    </a:cubicBezTo>
                    <a:cubicBezTo>
                      <a:pt x="1234440" y="1402393"/>
                      <a:pt x="1231402" y="1461653"/>
                      <a:pt x="1225470" y="1520058"/>
                    </a:cubicBezTo>
                    <a:lnTo>
                      <a:pt x="1219434" y="1559608"/>
                    </a:lnTo>
                    <a:lnTo>
                      <a:pt x="1105299" y="1601382"/>
                    </a:lnTo>
                    <a:cubicBezTo>
                      <a:pt x="942093" y="1652144"/>
                      <a:pt x="768571" y="1679490"/>
                      <a:pt x="588661" y="1679490"/>
                    </a:cubicBezTo>
                    <a:cubicBezTo>
                      <a:pt x="408752" y="1679490"/>
                      <a:pt x="235229" y="1652144"/>
                      <a:pt x="72023" y="1601382"/>
                    </a:cubicBezTo>
                    <a:lnTo>
                      <a:pt x="23440" y="1583601"/>
                    </a:lnTo>
                    <a:lnTo>
                      <a:pt x="8970" y="1488790"/>
                    </a:lnTo>
                    <a:cubicBezTo>
                      <a:pt x="3039" y="1430385"/>
                      <a:pt x="0" y="1371125"/>
                      <a:pt x="0" y="1311155"/>
                    </a:cubicBezTo>
                    <a:cubicBezTo>
                      <a:pt x="0" y="831397"/>
                      <a:pt x="194461" y="397057"/>
                      <a:pt x="508861" y="82656"/>
                    </a:cubicBezTo>
                    <a:lnTo>
                      <a:pt x="599806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4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1" name="TextBox 61">
              <a:extLst>
                <a:ext uri="{FF2B5EF4-FFF2-40B4-BE49-F238E27FC236}">
                  <a16:creationId xmlns:a16="http://schemas.microsoft.com/office/drawing/2014/main" id="{F400F85D-095F-4BB4-879E-D93F4BF62FA9}"/>
                </a:ext>
              </a:extLst>
            </p:cNvPr>
            <p:cNvSpPr txBox="1"/>
            <p:nvPr/>
          </p:nvSpPr>
          <p:spPr>
            <a:xfrm>
              <a:off x="-893005" y="14162208"/>
              <a:ext cx="8256866" cy="412953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600" i="0" u="none" strike="noStrike" kern="0" cap="none" spc="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Wholesale</a:t>
              </a:r>
              <a:br>
                <a:rPr kumimoji="0" lang="de-DE" sz="36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36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</a:p>
          </p:txBody>
        </p:sp>
        <p:sp>
          <p:nvSpPr>
            <p:cNvPr id="42" name="TextBox 62">
              <a:extLst>
                <a:ext uri="{FF2B5EF4-FFF2-40B4-BE49-F238E27FC236}">
                  <a16:creationId xmlns:a16="http://schemas.microsoft.com/office/drawing/2014/main" id="{FE62DA15-2442-4CA1-89E5-5E47FAA8A573}"/>
                </a:ext>
              </a:extLst>
            </p:cNvPr>
            <p:cNvSpPr txBox="1"/>
            <p:nvPr/>
          </p:nvSpPr>
          <p:spPr>
            <a:xfrm>
              <a:off x="21664398" y="15009291"/>
              <a:ext cx="3955269" cy="243536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40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FSD</a:t>
              </a:r>
              <a:endParaRPr kumimoji="0" lang="de-DE" sz="3600" i="0" u="none" strike="noStrike" kern="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3" name="TextBox 64">
              <a:extLst>
                <a:ext uri="{FF2B5EF4-FFF2-40B4-BE49-F238E27FC236}">
                  <a16:creationId xmlns:a16="http://schemas.microsoft.com/office/drawing/2014/main" id="{74F6F52B-3B25-474C-991D-85832EE7F9B0}"/>
                </a:ext>
              </a:extLst>
            </p:cNvPr>
            <p:cNvSpPr txBox="1"/>
            <p:nvPr/>
          </p:nvSpPr>
          <p:spPr>
            <a:xfrm>
              <a:off x="10654887" y="17555209"/>
              <a:ext cx="6907267" cy="336715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600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Out-</a:t>
              </a:r>
              <a:r>
                <a:rPr kumimoji="0" lang="de-DE" sz="3600" i="0" u="none" strike="noStrike" kern="0" cap="none" spc="-3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of</a:t>
              </a:r>
              <a:r>
                <a:rPr kumimoji="0" lang="de-DE" sz="3600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-</a:t>
              </a:r>
              <a:br>
                <a:rPr kumimoji="0" lang="de-DE" sz="3600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3600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</a:t>
              </a:r>
            </a:p>
          </p:txBody>
        </p:sp>
        <p:sp>
          <p:nvSpPr>
            <p:cNvPr id="44" name="TextBox 65">
              <a:extLst>
                <a:ext uri="{FF2B5EF4-FFF2-40B4-BE49-F238E27FC236}">
                  <a16:creationId xmlns:a16="http://schemas.microsoft.com/office/drawing/2014/main" id="{4E4C3DFB-20AB-4206-8050-F0512E1F3DD1}"/>
                </a:ext>
              </a:extLst>
            </p:cNvPr>
            <p:cNvSpPr txBox="1"/>
            <p:nvPr/>
          </p:nvSpPr>
          <p:spPr>
            <a:xfrm>
              <a:off x="16933147" y="6168008"/>
              <a:ext cx="7380000" cy="339958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6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Online</a:t>
              </a:r>
              <a:br>
                <a:rPr kumimoji="0" lang="de-DE" sz="36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3600" i="0" u="none" strike="noStrike" kern="0" cap="none" spc="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Ordering</a:t>
              </a:r>
              <a:endParaRPr kumimoji="0" lang="de-DE" sz="3600" i="0" u="none" strike="noStrike" kern="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Avenir Next LT Pro" panose="020B0504020202020204" pitchFamily="34" charset="0"/>
              </a:endParaRPr>
            </a:p>
          </p:txBody>
        </p:sp>
        <p:sp>
          <p:nvSpPr>
            <p:cNvPr id="45" name="TextBox 66">
              <a:extLst>
                <a:ext uri="{FF2B5EF4-FFF2-40B4-BE49-F238E27FC236}">
                  <a16:creationId xmlns:a16="http://schemas.microsoft.com/office/drawing/2014/main" id="{4FFB450C-24C5-4004-BE98-AE262394A4C3}"/>
                </a:ext>
              </a:extLst>
            </p:cNvPr>
            <p:cNvSpPr txBox="1"/>
            <p:nvPr/>
          </p:nvSpPr>
          <p:spPr>
            <a:xfrm>
              <a:off x="10088147" y="10686092"/>
              <a:ext cx="8113476" cy="565428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  <a:b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SOLUTIONS</a:t>
              </a:r>
              <a:b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FOR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CUSTOMERS</a:t>
              </a:r>
            </a:p>
          </p:txBody>
        </p:sp>
        <p:grpSp>
          <p:nvGrpSpPr>
            <p:cNvPr id="46" name="Group 67">
              <a:extLst>
                <a:ext uri="{FF2B5EF4-FFF2-40B4-BE49-F238E27FC236}">
                  <a16:creationId xmlns:a16="http://schemas.microsoft.com/office/drawing/2014/main" id="{704B9194-AE81-45CC-9DC4-764470C501D2}"/>
                </a:ext>
              </a:extLst>
            </p:cNvPr>
            <p:cNvGrpSpPr/>
            <p:nvPr/>
          </p:nvGrpSpPr>
          <p:grpSpPr>
            <a:xfrm>
              <a:off x="19746249" y="18338640"/>
              <a:ext cx="7193207" cy="3909630"/>
              <a:chOff x="6884891" y="3283261"/>
              <a:chExt cx="857225" cy="460141"/>
            </a:xfrm>
            <a:solidFill>
              <a:srgbClr val="FFFFFF"/>
            </a:solidFill>
          </p:grpSpPr>
          <p:sp>
            <p:nvSpPr>
              <p:cNvPr id="89" name="Freihandform: Form 104">
                <a:extLst>
                  <a:ext uri="{FF2B5EF4-FFF2-40B4-BE49-F238E27FC236}">
                    <a16:creationId xmlns:a16="http://schemas.microsoft.com/office/drawing/2014/main" id="{92ED9F7B-85BE-4C98-B149-CF959E55D5D1}"/>
                  </a:ext>
                </a:extLst>
              </p:cNvPr>
              <p:cNvSpPr/>
              <p:nvPr/>
            </p:nvSpPr>
            <p:spPr>
              <a:xfrm rot="19078378">
                <a:off x="703439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6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" name="Freihandform: Form 105">
                <a:extLst>
                  <a:ext uri="{FF2B5EF4-FFF2-40B4-BE49-F238E27FC236}">
                    <a16:creationId xmlns:a16="http://schemas.microsoft.com/office/drawing/2014/main" id="{D496B82F-7AF8-4F47-9F3A-7A185F22F682}"/>
                  </a:ext>
                </a:extLst>
              </p:cNvPr>
              <p:cNvSpPr/>
              <p:nvPr/>
            </p:nvSpPr>
            <p:spPr>
              <a:xfrm rot="19078378">
                <a:off x="750603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6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" name="Freihandform: Form 106">
                <a:extLst>
                  <a:ext uri="{FF2B5EF4-FFF2-40B4-BE49-F238E27FC236}">
                    <a16:creationId xmlns:a16="http://schemas.microsoft.com/office/drawing/2014/main" id="{672FF492-057B-4228-8DDC-6E750EB31AB7}"/>
                  </a:ext>
                </a:extLst>
              </p:cNvPr>
              <p:cNvSpPr/>
              <p:nvPr/>
            </p:nvSpPr>
            <p:spPr>
              <a:xfrm>
                <a:off x="6884891" y="3283261"/>
                <a:ext cx="607018" cy="228600"/>
              </a:xfrm>
              <a:custGeom>
                <a:avLst/>
                <a:gdLst>
                  <a:gd name="connsiteX0" fmla="*/ 163944 w 607018"/>
                  <a:gd name="connsiteY0" fmla="*/ 0 h 228600"/>
                  <a:gd name="connsiteX1" fmla="*/ 150057 w 607018"/>
                  <a:gd name="connsiteY1" fmla="*/ 66675 h 228600"/>
                  <a:gd name="connsiteX2" fmla="*/ 44053 w 607018"/>
                  <a:gd name="connsiteY2" fmla="*/ 66675 h 228600"/>
                  <a:gd name="connsiteX3" fmla="*/ 38100 w 607018"/>
                  <a:gd name="connsiteY3" fmla="*/ 95250 h 228600"/>
                  <a:gd name="connsiteX4" fmla="*/ 144104 w 607018"/>
                  <a:gd name="connsiteY4" fmla="*/ 95250 h 228600"/>
                  <a:gd name="connsiteX5" fmla="*/ 136169 w 607018"/>
                  <a:gd name="connsiteY5" fmla="*/ 133350 h 228600"/>
                  <a:gd name="connsiteX6" fmla="*/ 63103 w 607018"/>
                  <a:gd name="connsiteY6" fmla="*/ 133350 h 228600"/>
                  <a:gd name="connsiteX7" fmla="*/ 57150 w 607018"/>
                  <a:gd name="connsiteY7" fmla="*/ 161925 h 228600"/>
                  <a:gd name="connsiteX8" fmla="*/ 130216 w 607018"/>
                  <a:gd name="connsiteY8" fmla="*/ 161925 h 228600"/>
                  <a:gd name="connsiteX9" fmla="*/ 122282 w 607018"/>
                  <a:gd name="connsiteY9" fmla="*/ 200025 h 228600"/>
                  <a:gd name="connsiteX10" fmla="*/ 5953 w 607018"/>
                  <a:gd name="connsiteY10" fmla="*/ 200025 h 228600"/>
                  <a:gd name="connsiteX11" fmla="*/ 0 w 607018"/>
                  <a:gd name="connsiteY11" fmla="*/ 228600 h 228600"/>
                  <a:gd name="connsiteX12" fmla="*/ 116329 w 607018"/>
                  <a:gd name="connsiteY12" fmla="*/ 228600 h 228600"/>
                  <a:gd name="connsiteX13" fmla="*/ 196453 w 607018"/>
                  <a:gd name="connsiteY13" fmla="*/ 228600 h 228600"/>
                  <a:gd name="connsiteX14" fmla="*/ 559394 w 607018"/>
                  <a:gd name="connsiteY14" fmla="*/ 228600 h 228600"/>
                  <a:gd name="connsiteX15" fmla="*/ 607019 w 607018"/>
                  <a:gd name="connsiteY15" fmla="*/ 0 h 228600"/>
                  <a:gd name="connsiteX16" fmla="*/ 163944 w 607018"/>
                  <a:gd name="connsiteY16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7018" h="228600">
                    <a:moveTo>
                      <a:pt x="163944" y="0"/>
                    </a:moveTo>
                    <a:lnTo>
                      <a:pt x="150057" y="66675"/>
                    </a:lnTo>
                    <a:lnTo>
                      <a:pt x="44053" y="66675"/>
                    </a:lnTo>
                    <a:lnTo>
                      <a:pt x="38100" y="95250"/>
                    </a:lnTo>
                    <a:lnTo>
                      <a:pt x="144104" y="95250"/>
                    </a:lnTo>
                    <a:lnTo>
                      <a:pt x="136169" y="133350"/>
                    </a:lnTo>
                    <a:lnTo>
                      <a:pt x="63103" y="133350"/>
                    </a:lnTo>
                    <a:lnTo>
                      <a:pt x="57150" y="161925"/>
                    </a:lnTo>
                    <a:lnTo>
                      <a:pt x="130216" y="161925"/>
                    </a:lnTo>
                    <a:lnTo>
                      <a:pt x="122282" y="200025"/>
                    </a:lnTo>
                    <a:lnTo>
                      <a:pt x="5953" y="200025"/>
                    </a:lnTo>
                    <a:lnTo>
                      <a:pt x="0" y="228600"/>
                    </a:lnTo>
                    <a:lnTo>
                      <a:pt x="116329" y="228600"/>
                    </a:lnTo>
                    <a:lnTo>
                      <a:pt x="196453" y="228600"/>
                    </a:lnTo>
                    <a:lnTo>
                      <a:pt x="559394" y="228600"/>
                    </a:lnTo>
                    <a:lnTo>
                      <a:pt x="607019" y="0"/>
                    </a:lnTo>
                    <a:lnTo>
                      <a:pt x="163944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6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" name="Freihandform: Form 107">
                <a:extLst>
                  <a:ext uri="{FF2B5EF4-FFF2-40B4-BE49-F238E27FC236}">
                    <a16:creationId xmlns:a16="http://schemas.microsoft.com/office/drawing/2014/main" id="{8A934488-E890-41DC-BF7D-B03F2D59316D}"/>
                  </a:ext>
                </a:extLst>
              </p:cNvPr>
              <p:cNvSpPr/>
              <p:nvPr/>
            </p:nvSpPr>
            <p:spPr>
              <a:xfrm>
                <a:off x="7446705" y="3340371"/>
                <a:ext cx="295411" cy="342939"/>
              </a:xfrm>
              <a:custGeom>
                <a:avLst/>
                <a:gdLst>
                  <a:gd name="connsiteX0" fmla="*/ 285550 w 295411"/>
                  <a:gd name="connsiteY0" fmla="*/ 179109 h 342939"/>
                  <a:gd name="connsiteX1" fmla="*/ 243011 w 295411"/>
                  <a:gd name="connsiteY1" fmla="*/ 141009 h 342939"/>
                  <a:gd name="connsiteX2" fmla="*/ 233839 w 295411"/>
                  <a:gd name="connsiteY2" fmla="*/ 121007 h 342939"/>
                  <a:gd name="connsiteX3" fmla="*/ 228476 w 295411"/>
                  <a:gd name="connsiteY3" fmla="*/ 55284 h 342939"/>
                  <a:gd name="connsiteX4" fmla="*/ 166688 w 295411"/>
                  <a:gd name="connsiteY4" fmla="*/ 39 h 342939"/>
                  <a:gd name="connsiteX5" fmla="*/ 71438 w 295411"/>
                  <a:gd name="connsiteY5" fmla="*/ 39 h 342939"/>
                  <a:gd name="connsiteX6" fmla="*/ 43615 w 295411"/>
                  <a:gd name="connsiteY6" fmla="*/ 133389 h 342939"/>
                  <a:gd name="connsiteX7" fmla="*/ 31709 w 295411"/>
                  <a:gd name="connsiteY7" fmla="*/ 190539 h 342939"/>
                  <a:gd name="connsiteX8" fmla="*/ 0 w 295411"/>
                  <a:gd name="connsiteY8" fmla="*/ 342939 h 342939"/>
                  <a:gd name="connsiteX9" fmla="*/ 38100 w 295411"/>
                  <a:gd name="connsiteY9" fmla="*/ 342939 h 342939"/>
                  <a:gd name="connsiteX10" fmla="*/ 153191 w 295411"/>
                  <a:gd name="connsiteY10" fmla="*/ 247689 h 342939"/>
                  <a:gd name="connsiteX11" fmla="*/ 228600 w 295411"/>
                  <a:gd name="connsiteY11" fmla="*/ 342939 h 342939"/>
                  <a:gd name="connsiteX12" fmla="*/ 274634 w 295411"/>
                  <a:gd name="connsiteY12" fmla="*/ 304839 h 342939"/>
                  <a:gd name="connsiteX13" fmla="*/ 294484 w 295411"/>
                  <a:gd name="connsiteY13" fmla="*/ 209589 h 342939"/>
                  <a:gd name="connsiteX14" fmla="*/ 285550 w 295411"/>
                  <a:gd name="connsiteY14" fmla="*/ 179109 h 342939"/>
                  <a:gd name="connsiteX15" fmla="*/ 81715 w 295411"/>
                  <a:gd name="connsiteY15" fmla="*/ 133389 h 342939"/>
                  <a:gd name="connsiteX16" fmla="*/ 101556 w 295411"/>
                  <a:gd name="connsiteY16" fmla="*/ 38139 h 342939"/>
                  <a:gd name="connsiteX17" fmla="*/ 158706 w 295411"/>
                  <a:gd name="connsiteY17" fmla="*/ 38139 h 342939"/>
                  <a:gd name="connsiteX18" fmla="*/ 189135 w 295411"/>
                  <a:gd name="connsiteY18" fmla="*/ 64731 h 342939"/>
                  <a:gd name="connsiteX19" fmla="*/ 189186 w 295411"/>
                  <a:gd name="connsiteY19" fmla="*/ 65762 h 342939"/>
                  <a:gd name="connsiteX20" fmla="*/ 194548 w 295411"/>
                  <a:gd name="connsiteY20" fmla="*/ 131484 h 342939"/>
                  <a:gd name="connsiteX21" fmla="*/ 195101 w 295411"/>
                  <a:gd name="connsiteY21" fmla="*/ 133389 h 34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5411" h="342939">
                    <a:moveTo>
                      <a:pt x="285550" y="179109"/>
                    </a:moveTo>
                    <a:lnTo>
                      <a:pt x="243011" y="141009"/>
                    </a:lnTo>
                    <a:cubicBezTo>
                      <a:pt x="237328" y="135891"/>
                      <a:pt x="234008" y="128653"/>
                      <a:pt x="233839" y="121007"/>
                    </a:cubicBezTo>
                    <a:lnTo>
                      <a:pt x="228476" y="55284"/>
                    </a:lnTo>
                    <a:cubicBezTo>
                      <a:pt x="226043" y="23272"/>
                      <a:pt x="198772" y="-1112"/>
                      <a:pt x="166688" y="39"/>
                    </a:cubicBezTo>
                    <a:lnTo>
                      <a:pt x="71438" y="39"/>
                    </a:lnTo>
                    <a:lnTo>
                      <a:pt x="43615" y="133389"/>
                    </a:lnTo>
                    <a:lnTo>
                      <a:pt x="31709" y="190539"/>
                    </a:lnTo>
                    <a:lnTo>
                      <a:pt x="0" y="342939"/>
                    </a:lnTo>
                    <a:lnTo>
                      <a:pt x="38100" y="342939"/>
                    </a:lnTo>
                    <a:cubicBezTo>
                      <a:pt x="49016" y="290552"/>
                      <a:pt x="100803" y="247689"/>
                      <a:pt x="153191" y="247689"/>
                    </a:cubicBezTo>
                    <a:cubicBezTo>
                      <a:pt x="205578" y="247689"/>
                      <a:pt x="239478" y="290552"/>
                      <a:pt x="228600" y="342939"/>
                    </a:cubicBezTo>
                    <a:cubicBezTo>
                      <a:pt x="250741" y="341969"/>
                      <a:pt x="269541" y="326407"/>
                      <a:pt x="274634" y="304839"/>
                    </a:cubicBezTo>
                    <a:lnTo>
                      <a:pt x="294484" y="209589"/>
                    </a:lnTo>
                    <a:cubicBezTo>
                      <a:pt x="297220" y="198561"/>
                      <a:pt x="293805" y="186915"/>
                      <a:pt x="285550" y="179109"/>
                    </a:cubicBezTo>
                    <a:close/>
                    <a:moveTo>
                      <a:pt x="81715" y="133389"/>
                    </a:moveTo>
                    <a:lnTo>
                      <a:pt x="101556" y="38139"/>
                    </a:lnTo>
                    <a:lnTo>
                      <a:pt x="158706" y="38139"/>
                    </a:lnTo>
                    <a:cubicBezTo>
                      <a:pt x="174451" y="37079"/>
                      <a:pt x="188075" y="48985"/>
                      <a:pt x="189135" y="64731"/>
                    </a:cubicBezTo>
                    <a:cubicBezTo>
                      <a:pt x="189158" y="65074"/>
                      <a:pt x="189175" y="65418"/>
                      <a:pt x="189186" y="65762"/>
                    </a:cubicBezTo>
                    <a:lnTo>
                      <a:pt x="194548" y="131484"/>
                    </a:lnTo>
                    <a:cubicBezTo>
                      <a:pt x="194348" y="132437"/>
                      <a:pt x="195301" y="132437"/>
                      <a:pt x="195101" y="133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6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" name="Freihandform: Form 108">
                <a:extLst>
                  <a:ext uri="{FF2B5EF4-FFF2-40B4-BE49-F238E27FC236}">
                    <a16:creationId xmlns:a16="http://schemas.microsoft.com/office/drawing/2014/main" id="{0D511E92-B626-4B8A-8AC1-8929EB9E521C}"/>
                  </a:ext>
                </a:extLst>
              </p:cNvPr>
              <p:cNvSpPr/>
              <p:nvPr/>
            </p:nvSpPr>
            <p:spPr>
              <a:xfrm>
                <a:off x="6965501" y="3549961"/>
                <a:ext cx="470887" cy="133350"/>
              </a:xfrm>
              <a:custGeom>
                <a:avLst/>
                <a:gdLst>
                  <a:gd name="connsiteX0" fmla="*/ 0 w 470887"/>
                  <a:gd name="connsiteY0" fmla="*/ 133350 h 133350"/>
                  <a:gd name="connsiteX1" fmla="*/ 47625 w 470887"/>
                  <a:gd name="connsiteY1" fmla="*/ 133350 h 133350"/>
                  <a:gd name="connsiteX2" fmla="*/ 162716 w 470887"/>
                  <a:gd name="connsiteY2" fmla="*/ 38100 h 133350"/>
                  <a:gd name="connsiteX3" fmla="*/ 238125 w 470887"/>
                  <a:gd name="connsiteY3" fmla="*/ 133350 h 133350"/>
                  <a:gd name="connsiteX4" fmla="*/ 443103 w 470887"/>
                  <a:gd name="connsiteY4" fmla="*/ 133350 h 133350"/>
                  <a:gd name="connsiteX5" fmla="*/ 470887 w 470887"/>
                  <a:gd name="connsiteY5" fmla="*/ 0 h 133350"/>
                  <a:gd name="connsiteX6" fmla="*/ 27813 w 470887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0887" h="133350">
                    <a:moveTo>
                      <a:pt x="0" y="133350"/>
                    </a:moveTo>
                    <a:lnTo>
                      <a:pt x="47625" y="133350"/>
                    </a:lnTo>
                    <a:cubicBezTo>
                      <a:pt x="58541" y="80963"/>
                      <a:pt x="110328" y="38100"/>
                      <a:pt x="162716" y="38100"/>
                    </a:cubicBezTo>
                    <a:cubicBezTo>
                      <a:pt x="215103" y="38100"/>
                      <a:pt x="249041" y="80963"/>
                      <a:pt x="238125" y="133350"/>
                    </a:cubicBezTo>
                    <a:lnTo>
                      <a:pt x="443103" y="133350"/>
                    </a:lnTo>
                    <a:lnTo>
                      <a:pt x="470887" y="0"/>
                    </a:lnTo>
                    <a:lnTo>
                      <a:pt x="27813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6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7" name="TextBox 74">
              <a:extLst>
                <a:ext uri="{FF2B5EF4-FFF2-40B4-BE49-F238E27FC236}">
                  <a16:creationId xmlns:a16="http://schemas.microsoft.com/office/drawing/2014/main" id="{410B1167-7D4A-4B5C-95DD-AFA1F297016E}"/>
                </a:ext>
              </a:extLst>
            </p:cNvPr>
            <p:cNvSpPr txBox="1"/>
            <p:nvPr/>
          </p:nvSpPr>
          <p:spPr>
            <a:xfrm>
              <a:off x="4106062" y="6060649"/>
              <a:ext cx="7760525" cy="337885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6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Customer</a:t>
              </a:r>
              <a:br>
                <a:rPr kumimoji="0" lang="de-DE" sz="36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36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App</a:t>
              </a:r>
            </a:p>
          </p:txBody>
        </p:sp>
        <p:sp>
          <p:nvSpPr>
            <p:cNvPr id="48" name="TextBox 27">
              <a:extLst>
                <a:ext uri="{FF2B5EF4-FFF2-40B4-BE49-F238E27FC236}">
                  <a16:creationId xmlns:a16="http://schemas.microsoft.com/office/drawing/2014/main" id="{3A509B59-5F03-49C8-88EB-0B58A81890D0}"/>
                </a:ext>
              </a:extLst>
            </p:cNvPr>
            <p:cNvSpPr txBox="1"/>
            <p:nvPr/>
          </p:nvSpPr>
          <p:spPr>
            <a:xfrm>
              <a:off x="11048747" y="2247421"/>
              <a:ext cx="6017826" cy="117113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Marketplace</a:t>
              </a:r>
            </a:p>
          </p:txBody>
        </p:sp>
        <p:sp>
          <p:nvSpPr>
            <p:cNvPr id="49" name="Freihandform: Form 48">
              <a:extLst>
                <a:ext uri="{FF2B5EF4-FFF2-40B4-BE49-F238E27FC236}">
                  <a16:creationId xmlns:a16="http://schemas.microsoft.com/office/drawing/2014/main" id="{E7194C08-FF1B-4586-8CAE-C5220A40F830}"/>
                </a:ext>
              </a:extLst>
            </p:cNvPr>
            <p:cNvSpPr/>
            <p:nvPr/>
          </p:nvSpPr>
          <p:spPr>
            <a:xfrm>
              <a:off x="211797" y="18140640"/>
              <a:ext cx="9694492" cy="3787075"/>
            </a:xfrm>
            <a:custGeom>
              <a:avLst/>
              <a:gdLst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2056446 w 4139565"/>
                <a:gd name="connsiteY4" fmla="*/ 1197984 h 1616393"/>
                <a:gd name="connsiteX5" fmla="*/ 1989772 w 4139565"/>
                <a:gd name="connsiteY5" fmla="*/ 1203772 h 1616393"/>
                <a:gd name="connsiteX6" fmla="*/ 1989772 w 4139565"/>
                <a:gd name="connsiteY6" fmla="*/ 1584090 h 1616393"/>
                <a:gd name="connsiteX7" fmla="*/ 2056446 w 4139565"/>
                <a:gd name="connsiteY7" fmla="*/ 1584223 h 1616393"/>
                <a:gd name="connsiteX8" fmla="*/ 2426447 w 4139565"/>
                <a:gd name="connsiteY8" fmla="*/ 1165863 h 1616393"/>
                <a:gd name="connsiteX9" fmla="*/ 2199321 w 4139565"/>
                <a:gd name="connsiteY9" fmla="*/ 1185581 h 1616393"/>
                <a:gd name="connsiteX10" fmla="*/ 2199321 w 4139565"/>
                <a:gd name="connsiteY10" fmla="*/ 1584507 h 1616393"/>
                <a:gd name="connsiteX11" fmla="*/ 2426970 w 4139565"/>
                <a:gd name="connsiteY11" fmla="*/ 1584960 h 1616393"/>
                <a:gd name="connsiteX12" fmla="*/ 2199321 w 4139565"/>
                <a:gd name="connsiteY12" fmla="*/ 1144667 h 1616393"/>
                <a:gd name="connsiteX13" fmla="*/ 2199321 w 4139565"/>
                <a:gd name="connsiteY13" fmla="*/ 1144667 h 1616393"/>
                <a:gd name="connsiteX14" fmla="*/ 2386186 w 4139565"/>
                <a:gd name="connsiteY14" fmla="*/ 1160551 h 1616393"/>
                <a:gd name="connsiteX15" fmla="*/ 2425065 w 4139565"/>
                <a:gd name="connsiteY15" fmla="*/ 58103 h 1616393"/>
                <a:gd name="connsiteX16" fmla="*/ 34290 w 4139565"/>
                <a:gd name="connsiteY16" fmla="*/ 1084898 h 1616393"/>
                <a:gd name="connsiteX17" fmla="*/ 34290 w 4139565"/>
                <a:gd name="connsiteY17" fmla="*/ 1580198 h 1616393"/>
                <a:gd name="connsiteX18" fmla="*/ 1102994 w 4139565"/>
                <a:gd name="connsiteY18" fmla="*/ 1582325 h 1616393"/>
                <a:gd name="connsiteX19" fmla="*/ 1102994 w 4139565"/>
                <a:gd name="connsiteY19" fmla="*/ 1240156 h 1616393"/>
                <a:gd name="connsiteX20" fmla="*/ 2056446 w 4139565"/>
                <a:gd name="connsiteY20" fmla="*/ 1132523 h 1616393"/>
                <a:gd name="connsiteX21" fmla="*/ 2120328 w 4139565"/>
                <a:gd name="connsiteY21" fmla="*/ 1137953 h 1616393"/>
                <a:gd name="connsiteX22" fmla="*/ 2056447 w 4139565"/>
                <a:gd name="connsiteY22" fmla="*/ 1132523 h 1616393"/>
                <a:gd name="connsiteX23" fmla="*/ 2056447 w 4139565"/>
                <a:gd name="connsiteY23" fmla="*/ 1100138 h 1616393"/>
                <a:gd name="connsiteX24" fmla="*/ 2056446 w 4139565"/>
                <a:gd name="connsiteY24" fmla="*/ 1100138 h 1616393"/>
                <a:gd name="connsiteX25" fmla="*/ 1151572 w 4139565"/>
                <a:gd name="connsiteY25" fmla="*/ 1216343 h 1616393"/>
                <a:gd name="connsiteX26" fmla="*/ 1151572 w 4139565"/>
                <a:gd name="connsiteY26" fmla="*/ 1234441 h 1616393"/>
                <a:gd name="connsiteX27" fmla="*/ 2056011 w 4139565"/>
                <a:gd name="connsiteY27" fmla="*/ 1132572 h 1616393"/>
                <a:gd name="connsiteX28" fmla="*/ 1102994 w 4139565"/>
                <a:gd name="connsiteY28" fmla="*/ 1240156 h 1616393"/>
                <a:gd name="connsiteX29" fmla="*/ 1102994 w 4139565"/>
                <a:gd name="connsiteY29" fmla="*/ 1193483 h 1616393"/>
                <a:gd name="connsiteX30" fmla="*/ 2056446 w 4139565"/>
                <a:gd name="connsiteY30" fmla="*/ 1060133 h 1616393"/>
                <a:gd name="connsiteX31" fmla="*/ 2426351 w 4139565"/>
                <a:gd name="connsiteY31" fmla="*/ 1088800 h 1616393"/>
                <a:gd name="connsiteX32" fmla="*/ 2437446 w 4139565"/>
                <a:gd name="connsiteY32" fmla="*/ 0 h 1616393"/>
                <a:gd name="connsiteX33" fmla="*/ 2437447 w 4139565"/>
                <a:gd name="connsiteY33" fmla="*/ 0 h 1616393"/>
                <a:gd name="connsiteX34" fmla="*/ 2437447 w 4139565"/>
                <a:gd name="connsiteY34" fmla="*/ 1 h 1616393"/>
                <a:gd name="connsiteX35" fmla="*/ 4139564 w 4139565"/>
                <a:gd name="connsiteY35" fmla="*/ 742950 h 1616393"/>
                <a:gd name="connsiteX36" fmla="*/ 4139564 w 4139565"/>
                <a:gd name="connsiteY36" fmla="*/ 1451610 h 1616393"/>
                <a:gd name="connsiteX37" fmla="*/ 4139565 w 4139565"/>
                <a:gd name="connsiteY37" fmla="*/ 1451610 h 1616393"/>
                <a:gd name="connsiteX38" fmla="*/ 4139565 w 4139565"/>
                <a:gd name="connsiteY38" fmla="*/ 1616393 h 1616393"/>
                <a:gd name="connsiteX39" fmla="*/ 0 w 4139565"/>
                <a:gd name="connsiteY39" fmla="*/ 1616393 h 1616393"/>
                <a:gd name="connsiteX40" fmla="*/ 0 w 4139565"/>
                <a:gd name="connsiteY40" fmla="*/ 1451610 h 1616393"/>
                <a:gd name="connsiteX41" fmla="*/ 0 w 4139565"/>
                <a:gd name="connsiteY41" fmla="*/ 1063943 h 1616393"/>
                <a:gd name="connsiteX42" fmla="*/ 2437446 w 4139565"/>
                <a:gd name="connsiteY42" fmla="*/ 1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90 w 4139565"/>
                <a:gd name="connsiteY20" fmla="*/ 1084898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89214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89214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21656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139565" h="1616393">
                  <a:moveTo>
                    <a:pt x="1245869" y="1240156"/>
                  </a:moveTo>
                  <a:lnTo>
                    <a:pt x="1245869" y="1582609"/>
                  </a:lnTo>
                  <a:lnTo>
                    <a:pt x="1570672" y="1583256"/>
                  </a:lnTo>
                  <a:lnTo>
                    <a:pt x="1570672" y="1240156"/>
                  </a:lnTo>
                  <a:lnTo>
                    <a:pt x="1245869" y="1240156"/>
                  </a:lnTo>
                  <a:close/>
                  <a:moveTo>
                    <a:pt x="2056446" y="1197984"/>
                  </a:moveTo>
                  <a:lnTo>
                    <a:pt x="1989772" y="1203772"/>
                  </a:lnTo>
                  <a:lnTo>
                    <a:pt x="1989772" y="1584090"/>
                  </a:lnTo>
                  <a:lnTo>
                    <a:pt x="2056446" y="1584223"/>
                  </a:lnTo>
                  <a:lnTo>
                    <a:pt x="2056446" y="1197984"/>
                  </a:lnTo>
                  <a:close/>
                  <a:moveTo>
                    <a:pt x="2426447" y="1165863"/>
                  </a:moveTo>
                  <a:lnTo>
                    <a:pt x="2199321" y="1185581"/>
                  </a:lnTo>
                  <a:lnTo>
                    <a:pt x="2199321" y="1584507"/>
                  </a:lnTo>
                  <a:lnTo>
                    <a:pt x="2426970" y="1584960"/>
                  </a:lnTo>
                  <a:cubicBezTo>
                    <a:pt x="2426796" y="1445261"/>
                    <a:pt x="2426621" y="1305562"/>
                    <a:pt x="2426447" y="1165863"/>
                  </a:cubicBezTo>
                  <a:close/>
                  <a:moveTo>
                    <a:pt x="2199321" y="1144667"/>
                  </a:moveTo>
                  <a:lnTo>
                    <a:pt x="2199321" y="1144667"/>
                  </a:lnTo>
                  <a:lnTo>
                    <a:pt x="2386186" y="1160551"/>
                  </a:lnTo>
                  <a:lnTo>
                    <a:pt x="2199321" y="1144667"/>
                  </a:lnTo>
                  <a:close/>
                  <a:moveTo>
                    <a:pt x="2425065" y="204091"/>
                  </a:moveTo>
                  <a:lnTo>
                    <a:pt x="34289" y="950505"/>
                  </a:lnTo>
                  <a:cubicBezTo>
                    <a:pt x="34289" y="1160403"/>
                    <a:pt x="34290" y="1370300"/>
                    <a:pt x="34290" y="1580198"/>
                  </a:cubicBezTo>
                  <a:lnTo>
                    <a:pt x="1102994" y="1582325"/>
                  </a:lnTo>
                  <a:lnTo>
                    <a:pt x="1102994" y="1240156"/>
                  </a:lnTo>
                  <a:lnTo>
                    <a:pt x="2056446" y="1132523"/>
                  </a:lnTo>
                  <a:lnTo>
                    <a:pt x="2120328" y="1137953"/>
                  </a:lnTo>
                  <a:lnTo>
                    <a:pt x="2056447" y="1132523"/>
                  </a:lnTo>
                  <a:lnTo>
                    <a:pt x="2056447" y="1100138"/>
                  </a:lnTo>
                  <a:lnTo>
                    <a:pt x="2056446" y="1100138"/>
                  </a:lnTo>
                  <a:lnTo>
                    <a:pt x="1151572" y="1216343"/>
                  </a:lnTo>
                  <a:lnTo>
                    <a:pt x="1151572" y="1234441"/>
                  </a:lnTo>
                  <a:lnTo>
                    <a:pt x="2056011" y="1132572"/>
                  </a:lnTo>
                  <a:lnTo>
                    <a:pt x="1102994" y="1240156"/>
                  </a:lnTo>
                  <a:lnTo>
                    <a:pt x="1102994" y="1193483"/>
                  </a:lnTo>
                  <a:lnTo>
                    <a:pt x="2056446" y="1060133"/>
                  </a:lnTo>
                  <a:lnTo>
                    <a:pt x="2426351" y="1088800"/>
                  </a:lnTo>
                  <a:cubicBezTo>
                    <a:pt x="2425922" y="745234"/>
                    <a:pt x="2425494" y="547657"/>
                    <a:pt x="2425065" y="204091"/>
                  </a:cubicBezTo>
                  <a:close/>
                  <a:moveTo>
                    <a:pt x="2437447" y="170318"/>
                  </a:moveTo>
                  <a:lnTo>
                    <a:pt x="2437447" y="0"/>
                  </a:lnTo>
                  <a:lnTo>
                    <a:pt x="2437447" y="121656"/>
                  </a:lnTo>
                  <a:lnTo>
                    <a:pt x="4139564" y="742950"/>
                  </a:lnTo>
                  <a:lnTo>
                    <a:pt x="4139564" y="1451610"/>
                  </a:lnTo>
                  <a:lnTo>
                    <a:pt x="4139565" y="1451610"/>
                  </a:lnTo>
                  <a:lnTo>
                    <a:pt x="4139565" y="1616393"/>
                  </a:lnTo>
                  <a:lnTo>
                    <a:pt x="0" y="1616393"/>
                  </a:lnTo>
                  <a:lnTo>
                    <a:pt x="0" y="1451610"/>
                  </a:lnTo>
                  <a:lnTo>
                    <a:pt x="0" y="926806"/>
                  </a:lnTo>
                  <a:lnTo>
                    <a:pt x="2437447" y="121656"/>
                  </a:lnTo>
                  <a:lnTo>
                    <a:pt x="2437447" y="170318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872BE38C-8F84-46FA-9232-F208DFD7D740}"/>
                </a:ext>
              </a:extLst>
            </p:cNvPr>
            <p:cNvSpPr txBox="1"/>
            <p:nvPr/>
          </p:nvSpPr>
          <p:spPr>
            <a:xfrm>
              <a:off x="9119692" y="-5306327"/>
              <a:ext cx="9816061" cy="19059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de-DE" sz="2400" b="1" i="0" u="none" strike="noStrike" kern="0" cap="none" spc="0" normalizeH="0" baseline="0" noProof="0" dirty="0">
                  <a:ln w="0"/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  <a:endParaRPr kumimoji="0" lang="de-DE" sz="4000" b="1" i="0" u="none" strike="noStrike" kern="0" cap="none" spc="0" normalizeH="0" baseline="0" noProof="0" dirty="0">
                <a:ln w="0"/>
                <a:solidFill>
                  <a:schemeClr val="accent1"/>
                </a:solidFill>
                <a:effectLst/>
                <a:uLnTx/>
                <a:uFillTx/>
                <a:latin typeface="Avenir Next LT Pro" panose="020B0504020202020204" pitchFamily="34" charset="0"/>
              </a:endParaRPr>
            </a:p>
            <a:p>
              <a:endParaRPr lang="de-DE" sz="600" dirty="0">
                <a:solidFill>
                  <a:schemeClr val="accent1"/>
                </a:solidFill>
                <a:latin typeface="Avenir Next LT Pro" panose="020B0504020202020204" pitchFamily="34" charset="0"/>
              </a:endParaRP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B94624F7-FA2F-4190-8F6A-BCA527ADE0BE}"/>
                </a:ext>
              </a:extLst>
            </p:cNvPr>
            <p:cNvSpPr txBox="1"/>
            <p:nvPr/>
          </p:nvSpPr>
          <p:spPr>
            <a:xfrm rot="4377362">
              <a:off x="24233583" y="10206210"/>
              <a:ext cx="10224264" cy="27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4000" b="1" i="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DELIVERY</a:t>
              </a:r>
            </a:p>
            <a:p>
              <a:endParaRPr lang="de-DE" sz="500" dirty="0">
                <a:noFill/>
                <a:latin typeface="Avenir Next LT Pro" panose="020B0504020202020204" pitchFamily="34" charset="0"/>
              </a:endParaRP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7C398A34-E37B-4CDC-AF6F-FDD74E751C11}"/>
                </a:ext>
              </a:extLst>
            </p:cNvPr>
            <p:cNvSpPr txBox="1"/>
            <p:nvPr/>
          </p:nvSpPr>
          <p:spPr>
            <a:xfrm rot="17191407">
              <a:off x="-5662464" y="10512799"/>
              <a:ext cx="7184569" cy="27530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400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</a:p>
            <a:p>
              <a:endParaRPr lang="de-DE" sz="600" dirty="0">
                <a:noFill/>
                <a:latin typeface="Avenir Next LT Pro" panose="020B0504020202020204" pitchFamily="34" charset="0"/>
              </a:endParaRPr>
            </a:p>
          </p:txBody>
        </p:sp>
        <p:grpSp>
          <p:nvGrpSpPr>
            <p:cNvPr id="53" name="Gruppieren 52">
              <a:extLst>
                <a:ext uri="{FF2B5EF4-FFF2-40B4-BE49-F238E27FC236}">
                  <a16:creationId xmlns:a16="http://schemas.microsoft.com/office/drawing/2014/main" id="{C4CE0634-6BEA-4D3A-9B2A-E137CFA1670C}"/>
                </a:ext>
              </a:extLst>
            </p:cNvPr>
            <p:cNvGrpSpPr/>
            <p:nvPr/>
          </p:nvGrpSpPr>
          <p:grpSpPr>
            <a:xfrm>
              <a:off x="11203204" y="-2512774"/>
              <a:ext cx="6287838" cy="3827381"/>
              <a:chOff x="8897325" y="1621904"/>
              <a:chExt cx="6287838" cy="3827381"/>
            </a:xfrm>
          </p:grpSpPr>
          <p:pic>
            <p:nvPicPr>
              <p:cNvPr id="54" name="Picture 63">
                <a:extLst>
                  <a:ext uri="{FF2B5EF4-FFF2-40B4-BE49-F238E27FC236}">
                    <a16:creationId xmlns:a16="http://schemas.microsoft.com/office/drawing/2014/main" id="{2976200B-6DD0-45B6-95F2-8FF3B902B51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897325" y="1621904"/>
                <a:ext cx="6287838" cy="3827381"/>
              </a:xfrm>
              <a:prstGeom prst="rect">
                <a:avLst/>
              </a:prstGeom>
            </p:spPr>
          </p:pic>
          <p:sp>
            <p:nvSpPr>
              <p:cNvPr id="55" name="Ellipse 54">
                <a:extLst>
                  <a:ext uri="{FF2B5EF4-FFF2-40B4-BE49-F238E27FC236}">
                    <a16:creationId xmlns:a16="http://schemas.microsoft.com/office/drawing/2014/main" id="{FB89BD92-59C8-470F-B064-31A34A515F23}"/>
                  </a:ext>
                </a:extLst>
              </p:cNvPr>
              <p:cNvSpPr/>
              <p:nvPr/>
            </p:nvSpPr>
            <p:spPr>
              <a:xfrm>
                <a:off x="11140607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60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56" name="Ellipse 55">
                <a:extLst>
                  <a:ext uri="{FF2B5EF4-FFF2-40B4-BE49-F238E27FC236}">
                    <a16:creationId xmlns:a16="http://schemas.microsoft.com/office/drawing/2014/main" id="{2F1125A4-F988-4D34-9ADC-871D8F4562AB}"/>
                  </a:ext>
                </a:extLst>
              </p:cNvPr>
              <p:cNvSpPr/>
              <p:nvPr/>
            </p:nvSpPr>
            <p:spPr>
              <a:xfrm>
                <a:off x="12716189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600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100" name="Rechteck 99">
            <a:extLst>
              <a:ext uri="{FF2B5EF4-FFF2-40B4-BE49-F238E27FC236}">
                <a16:creationId xmlns:a16="http://schemas.microsoft.com/office/drawing/2014/main" id="{F6FEB827-1842-42EE-8244-99F8436602EF}"/>
              </a:ext>
            </a:extLst>
          </p:cNvPr>
          <p:cNvSpPr/>
          <p:nvPr userDrawn="1"/>
        </p:nvSpPr>
        <p:spPr>
          <a:xfrm>
            <a:off x="0" y="6209148"/>
            <a:ext cx="12192000" cy="64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532CE0-D232-D347-8A08-6E38404C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7433D2-8B3D-574E-8759-178E7341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E70C08-DC90-6B4B-AD84-9C40E0D7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59" name="Titel 1">
            <a:extLst>
              <a:ext uri="{FF2B5EF4-FFF2-40B4-BE49-F238E27FC236}">
                <a16:creationId xmlns:a16="http://schemas.microsoft.com/office/drawing/2014/main" id="{EF197A53-200F-4EDB-83A8-D0B483F02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60" name="Textplatzhalter 9">
            <a:extLst>
              <a:ext uri="{FF2B5EF4-FFF2-40B4-BE49-F238E27FC236}">
                <a16:creationId xmlns:a16="http://schemas.microsoft.com/office/drawing/2014/main" id="{5D93899E-548A-4614-996E-4DE7E7A756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grpSp>
        <p:nvGrpSpPr>
          <p:cNvPr id="101" name="Grafik 15">
            <a:extLst>
              <a:ext uri="{FF2B5EF4-FFF2-40B4-BE49-F238E27FC236}">
                <a16:creationId xmlns:a16="http://schemas.microsoft.com/office/drawing/2014/main" id="{1B1571A8-BB20-454E-9CFF-6A352CEEF762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02" name="Grafik 15">
              <a:extLst>
                <a:ext uri="{FF2B5EF4-FFF2-40B4-BE49-F238E27FC236}">
                  <a16:creationId xmlns:a16="http://schemas.microsoft.com/office/drawing/2014/main" id="{A289F9DA-9E11-4BF6-BDC8-172BD5026E38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111" name="Freihandform 37">
                <a:extLst>
                  <a:ext uri="{FF2B5EF4-FFF2-40B4-BE49-F238E27FC236}">
                    <a16:creationId xmlns:a16="http://schemas.microsoft.com/office/drawing/2014/main" id="{CEF39DB7-D128-4C2B-BE00-30CCE62C9310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2" name="Freihandform 38">
                <a:extLst>
                  <a:ext uri="{FF2B5EF4-FFF2-40B4-BE49-F238E27FC236}">
                    <a16:creationId xmlns:a16="http://schemas.microsoft.com/office/drawing/2014/main" id="{A3D34EF9-48DC-48AC-BD49-A4D226326736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3" name="Freihandform 39">
                <a:extLst>
                  <a:ext uri="{FF2B5EF4-FFF2-40B4-BE49-F238E27FC236}">
                    <a16:creationId xmlns:a16="http://schemas.microsoft.com/office/drawing/2014/main" id="{131A01CA-F22F-42F9-B111-B75F1AEB0047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4" name="Freihandform 40">
                <a:extLst>
                  <a:ext uri="{FF2B5EF4-FFF2-40B4-BE49-F238E27FC236}">
                    <a16:creationId xmlns:a16="http://schemas.microsoft.com/office/drawing/2014/main" id="{D72619D9-EB6D-4623-B78F-10392CE41447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5" name="Freihandform 41">
                <a:extLst>
                  <a:ext uri="{FF2B5EF4-FFF2-40B4-BE49-F238E27FC236}">
                    <a16:creationId xmlns:a16="http://schemas.microsoft.com/office/drawing/2014/main" id="{D33A7A51-7C3E-4C96-A869-B2FCFA75CB66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03" name="Grafik 15">
              <a:extLst>
                <a:ext uri="{FF2B5EF4-FFF2-40B4-BE49-F238E27FC236}">
                  <a16:creationId xmlns:a16="http://schemas.microsoft.com/office/drawing/2014/main" id="{E1864212-1DE8-43B9-912F-79DA808FD142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109" name="Freihandform 35">
                <a:extLst>
                  <a:ext uri="{FF2B5EF4-FFF2-40B4-BE49-F238E27FC236}">
                    <a16:creationId xmlns:a16="http://schemas.microsoft.com/office/drawing/2014/main" id="{4E5EF5CA-C026-483D-BB17-49E4027EEB31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0" name="Freihandform 36">
                <a:extLst>
                  <a:ext uri="{FF2B5EF4-FFF2-40B4-BE49-F238E27FC236}">
                    <a16:creationId xmlns:a16="http://schemas.microsoft.com/office/drawing/2014/main" id="{2EBD8F6D-A78F-4AFA-99B1-0F0BD6FC7456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04" name="Grafik 15">
              <a:extLst>
                <a:ext uri="{FF2B5EF4-FFF2-40B4-BE49-F238E27FC236}">
                  <a16:creationId xmlns:a16="http://schemas.microsoft.com/office/drawing/2014/main" id="{89502BF3-6DB0-40A2-9059-DC641E34CE1F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05" name="Freihandform 31">
                <a:extLst>
                  <a:ext uri="{FF2B5EF4-FFF2-40B4-BE49-F238E27FC236}">
                    <a16:creationId xmlns:a16="http://schemas.microsoft.com/office/drawing/2014/main" id="{01E1D587-F63C-4D97-A1B5-4E5E2F683AC4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6" name="Freihandform 32">
                <a:extLst>
                  <a:ext uri="{FF2B5EF4-FFF2-40B4-BE49-F238E27FC236}">
                    <a16:creationId xmlns:a16="http://schemas.microsoft.com/office/drawing/2014/main" id="{7D514A27-D05F-4E32-96CC-E2A5817E2D0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7" name="Freihandform 33">
                <a:extLst>
                  <a:ext uri="{FF2B5EF4-FFF2-40B4-BE49-F238E27FC236}">
                    <a16:creationId xmlns:a16="http://schemas.microsoft.com/office/drawing/2014/main" id="{68ADCC93-6F5A-408F-B766-BC149235CB47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8" name="Freihandform 34">
                <a:extLst>
                  <a:ext uri="{FF2B5EF4-FFF2-40B4-BE49-F238E27FC236}">
                    <a16:creationId xmlns:a16="http://schemas.microsoft.com/office/drawing/2014/main" id="{9EAF760E-557E-4251-B7AC-109AE19DC710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116" name="Holder 2">
            <a:extLst>
              <a:ext uri="{FF2B5EF4-FFF2-40B4-BE49-F238E27FC236}">
                <a16:creationId xmlns:a16="http://schemas.microsoft.com/office/drawing/2014/main" id="{12D1644B-BEA7-4B90-9F61-E159574894AB}"/>
              </a:ext>
            </a:extLst>
          </p:cNvPr>
          <p:cNvSpPr txBox="1">
            <a:spLocks/>
          </p:cNvSpPr>
          <p:nvPr userDrawn="1"/>
        </p:nvSpPr>
        <p:spPr>
          <a:xfrm>
            <a:off x="2523939" y="6562797"/>
            <a:ext cx="1014729" cy="133984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700" b="0" i="0" kern="1200">
                <a:solidFill>
                  <a:srgbClr val="003B7D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de-DE" dirty="0">
                <a:latin typeface="Avenir Next LT Pro" panose="020B0504020202020204" pitchFamily="34" charset="0"/>
              </a:rPr>
              <a:t>© METRO</a:t>
            </a:r>
            <a:r>
              <a:rPr lang="de-DE" spc="-70" dirty="0">
                <a:latin typeface="Avenir Next LT Pro" panose="020B0504020202020204" pitchFamily="34" charset="0"/>
              </a:rPr>
              <a:t> </a:t>
            </a:r>
            <a:r>
              <a:rPr lang="de-DE" dirty="0">
                <a:latin typeface="Avenir Next LT Pro" panose="020B0504020202020204" pitchFamily="34" charset="0"/>
              </a:rPr>
              <a:t>AG.</a:t>
            </a:r>
          </a:p>
        </p:txBody>
      </p:sp>
      <p:sp>
        <p:nvSpPr>
          <p:cNvPr id="57" name="Textplatzhalter 30">
            <a:extLst>
              <a:ext uri="{FF2B5EF4-FFF2-40B4-BE49-F238E27FC236}">
                <a16:creationId xmlns:a16="http://schemas.microsoft.com/office/drawing/2014/main" id="{4A045765-B720-4B4E-9D47-3F4B049E899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1484312"/>
            <a:ext cx="3480534" cy="260762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1600" b="0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pic>
        <p:nvPicPr>
          <p:cNvPr id="58" name="Grafik 57">
            <a:extLst>
              <a:ext uri="{FF2B5EF4-FFF2-40B4-BE49-F238E27FC236}">
                <a16:creationId xmlns:a16="http://schemas.microsoft.com/office/drawing/2014/main" id="{A733BB1A-F8E0-4318-8A1F-F266C44C9BD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50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Core DIGITAL">
    <p:bg>
      <p:bgPr>
        <a:solidFill>
          <a:srgbClr val="E2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uppieren 56">
            <a:extLst>
              <a:ext uri="{FF2B5EF4-FFF2-40B4-BE49-F238E27FC236}">
                <a16:creationId xmlns:a16="http://schemas.microsoft.com/office/drawing/2014/main" id="{F81723EF-A631-4F21-A47D-B0C264052389}"/>
              </a:ext>
            </a:extLst>
          </p:cNvPr>
          <p:cNvGrpSpPr/>
          <p:nvPr userDrawn="1"/>
        </p:nvGrpSpPr>
        <p:grpSpPr>
          <a:xfrm>
            <a:off x="2868964" y="-1072389"/>
            <a:ext cx="11183149" cy="9515278"/>
            <a:chOff x="-4703295" y="-5754544"/>
            <a:chExt cx="37519654" cy="31923923"/>
          </a:xfrm>
        </p:grpSpPr>
        <p:sp>
          <p:nvSpPr>
            <p:cNvPr id="58" name="Freihandform: Form 95">
              <a:extLst>
                <a:ext uri="{FF2B5EF4-FFF2-40B4-BE49-F238E27FC236}">
                  <a16:creationId xmlns:a16="http://schemas.microsoft.com/office/drawing/2014/main" id="{6DDD876C-EA2B-4887-85CD-D20561732E33}"/>
                </a:ext>
              </a:extLst>
            </p:cNvPr>
            <p:cNvSpPr/>
            <p:nvPr/>
          </p:nvSpPr>
          <p:spPr>
            <a:xfrm>
              <a:off x="-4613058" y="4211751"/>
              <a:ext cx="18816493" cy="21957628"/>
            </a:xfrm>
            <a:custGeom>
              <a:avLst/>
              <a:gdLst>
                <a:gd name="connsiteX0" fmla="*/ 1106587 w 2874914"/>
                <a:gd name="connsiteY0" fmla="*/ 0 h 3354838"/>
                <a:gd name="connsiteX1" fmla="*/ 1100551 w 2874914"/>
                <a:gd name="connsiteY1" fmla="*/ 39550 h 3354838"/>
                <a:gd name="connsiteX2" fmla="*/ 1091581 w 2874914"/>
                <a:gd name="connsiteY2" fmla="*/ 217185 h 3354838"/>
                <a:gd name="connsiteX3" fmla="*/ 2152682 w 2874914"/>
                <a:gd name="connsiteY3" fmla="*/ 1818015 h 3354838"/>
                <a:gd name="connsiteX4" fmla="*/ 2263720 w 2874914"/>
                <a:gd name="connsiteY4" fmla="*/ 1858656 h 3354838"/>
                <a:gd name="connsiteX5" fmla="*/ 2275577 w 2874914"/>
                <a:gd name="connsiteY5" fmla="*/ 1936349 h 3354838"/>
                <a:gd name="connsiteX6" fmla="*/ 2872518 w 2874914"/>
                <a:gd name="connsiteY6" fmla="*/ 2926841 h 3354838"/>
                <a:gd name="connsiteX7" fmla="*/ 2874914 w 2874914"/>
                <a:gd name="connsiteY7" fmla="*/ 2928633 h 3354838"/>
                <a:gd name="connsiteX8" fmla="*/ 2842482 w 2874914"/>
                <a:gd name="connsiteY8" fmla="*/ 2958109 h 3354838"/>
                <a:gd name="connsiteX9" fmla="*/ 1737360 w 2874914"/>
                <a:gd name="connsiteY9" fmla="*/ 3354838 h 3354838"/>
                <a:gd name="connsiteX10" fmla="*/ 0 w 2874914"/>
                <a:gd name="connsiteY10" fmla="*/ 1617478 h 3354838"/>
                <a:gd name="connsiteX11" fmla="*/ 1061101 w 2874914"/>
                <a:gd name="connsiteY11" fmla="*/ 16648 h 3354838"/>
                <a:gd name="connsiteX12" fmla="*/ 1106587 w 2874914"/>
                <a:gd name="connsiteY12" fmla="*/ 0 h 335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4914" h="3354838">
                  <a:moveTo>
                    <a:pt x="1106587" y="0"/>
                  </a:moveTo>
                  <a:lnTo>
                    <a:pt x="1100551" y="39550"/>
                  </a:lnTo>
                  <a:cubicBezTo>
                    <a:pt x="1094619" y="97955"/>
                    <a:pt x="1091581" y="157215"/>
                    <a:pt x="1091581" y="217185"/>
                  </a:cubicBezTo>
                  <a:cubicBezTo>
                    <a:pt x="1091581" y="936823"/>
                    <a:pt x="1529117" y="1554269"/>
                    <a:pt x="2152682" y="1818015"/>
                  </a:cubicBezTo>
                  <a:lnTo>
                    <a:pt x="2263720" y="1858656"/>
                  </a:lnTo>
                  <a:lnTo>
                    <a:pt x="2275577" y="1936349"/>
                  </a:lnTo>
                  <a:cubicBezTo>
                    <a:pt x="2356578" y="2332191"/>
                    <a:pt x="2572200" y="2678997"/>
                    <a:pt x="2872518" y="2926841"/>
                  </a:cubicBezTo>
                  <a:lnTo>
                    <a:pt x="2874914" y="2928633"/>
                  </a:lnTo>
                  <a:lnTo>
                    <a:pt x="2842482" y="2958109"/>
                  </a:lnTo>
                  <a:cubicBezTo>
                    <a:pt x="2542164" y="3205954"/>
                    <a:pt x="2157148" y="3354838"/>
                    <a:pt x="1737360" y="3354838"/>
                  </a:cubicBezTo>
                  <a:cubicBezTo>
                    <a:pt x="777843" y="3354838"/>
                    <a:pt x="0" y="2576995"/>
                    <a:pt x="0" y="1617478"/>
                  </a:cubicBezTo>
                  <a:cubicBezTo>
                    <a:pt x="0" y="897840"/>
                    <a:pt x="437537" y="280394"/>
                    <a:pt x="1061101" y="16648"/>
                  </a:cubicBezTo>
                  <a:lnTo>
                    <a:pt x="1106587" y="0"/>
                  </a:lnTo>
                  <a:close/>
                </a:path>
              </a:pathLst>
            </a:custGeom>
            <a:solidFill>
              <a:srgbClr val="ECEBEB">
                <a:alpha val="50196"/>
              </a:srgbClr>
            </a:solidFill>
            <a:ln w="28575">
              <a:solidFill>
                <a:srgbClr val="FFFFFF"/>
              </a:solidFill>
            </a:ln>
            <a:effectLst/>
          </p:spPr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500" b="1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61" name="Group 8">
              <a:extLst>
                <a:ext uri="{FF2B5EF4-FFF2-40B4-BE49-F238E27FC236}">
                  <a16:creationId xmlns:a16="http://schemas.microsoft.com/office/drawing/2014/main" id="{CDB4C0ED-8983-476B-A0F0-3E1A28593803}"/>
                </a:ext>
              </a:extLst>
            </p:cNvPr>
            <p:cNvGrpSpPr/>
            <p:nvPr/>
          </p:nvGrpSpPr>
          <p:grpSpPr>
            <a:xfrm>
              <a:off x="2555795" y="-5754544"/>
              <a:ext cx="30260564" cy="31702618"/>
              <a:chOff x="4330082" y="2916802"/>
              <a:chExt cx="4623418" cy="4843745"/>
            </a:xfrm>
          </p:grpSpPr>
          <p:sp>
            <p:nvSpPr>
              <p:cNvPr id="83" name="Freihandform: Form 90">
                <a:extLst>
                  <a:ext uri="{FF2B5EF4-FFF2-40B4-BE49-F238E27FC236}">
                    <a16:creationId xmlns:a16="http://schemas.microsoft.com/office/drawing/2014/main" id="{62BD88B6-8787-4F4C-B196-B479D622CAB1}"/>
                  </a:ext>
                </a:extLst>
              </p:cNvPr>
              <p:cNvSpPr/>
              <p:nvPr/>
            </p:nvSpPr>
            <p:spPr>
              <a:xfrm>
                <a:off x="6078587" y="4285828"/>
                <a:ext cx="1726215" cy="1985813"/>
              </a:xfrm>
              <a:custGeom>
                <a:avLst/>
                <a:gdLst>
                  <a:gd name="connsiteX0" fmla="*/ 1137554 w 1726215"/>
                  <a:gd name="connsiteY0" fmla="*/ 0 h 1985813"/>
                  <a:gd name="connsiteX1" fmla="*/ 1654192 w 1726215"/>
                  <a:gd name="connsiteY1" fmla="*/ 78108 h 1985813"/>
                  <a:gd name="connsiteX2" fmla="*/ 1702776 w 1726215"/>
                  <a:gd name="connsiteY2" fmla="*/ 95890 h 1985813"/>
                  <a:gd name="connsiteX3" fmla="*/ 1717245 w 1726215"/>
                  <a:gd name="connsiteY3" fmla="*/ 190700 h 1985813"/>
                  <a:gd name="connsiteX4" fmla="*/ 1726215 w 1726215"/>
                  <a:gd name="connsiteY4" fmla="*/ 368335 h 1985813"/>
                  <a:gd name="connsiteX5" fmla="*/ 665114 w 1726215"/>
                  <a:gd name="connsiteY5" fmla="*/ 1969165 h 1985813"/>
                  <a:gd name="connsiteX6" fmla="*/ 619628 w 1726215"/>
                  <a:gd name="connsiteY6" fmla="*/ 1985813 h 1985813"/>
                  <a:gd name="connsiteX7" fmla="*/ 625664 w 1726215"/>
                  <a:gd name="connsiteY7" fmla="*/ 1946263 h 1985813"/>
                  <a:gd name="connsiteX8" fmla="*/ 634634 w 1726215"/>
                  <a:gd name="connsiteY8" fmla="*/ 1768628 h 1985813"/>
                  <a:gd name="connsiteX9" fmla="*/ 2396 w 1726215"/>
                  <a:gd name="connsiteY9" fmla="*/ 427997 h 1985813"/>
                  <a:gd name="connsiteX10" fmla="*/ 0 w 1726215"/>
                  <a:gd name="connsiteY10" fmla="*/ 426205 h 1985813"/>
                  <a:gd name="connsiteX11" fmla="*/ 32432 w 1726215"/>
                  <a:gd name="connsiteY11" fmla="*/ 396729 h 1985813"/>
                  <a:gd name="connsiteX12" fmla="*/ 1137554 w 1726215"/>
                  <a:gd name="connsiteY12" fmla="*/ 0 h 198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6215" h="1985813">
                    <a:moveTo>
                      <a:pt x="1137554" y="0"/>
                    </a:moveTo>
                    <a:cubicBezTo>
                      <a:pt x="1317464" y="0"/>
                      <a:pt x="1490986" y="27346"/>
                      <a:pt x="1654192" y="78108"/>
                    </a:cubicBezTo>
                    <a:lnTo>
                      <a:pt x="1702776" y="95890"/>
                    </a:lnTo>
                    <a:lnTo>
                      <a:pt x="1717245" y="190700"/>
                    </a:lnTo>
                    <a:cubicBezTo>
                      <a:pt x="1723177" y="249105"/>
                      <a:pt x="1726215" y="308365"/>
                      <a:pt x="1726215" y="368335"/>
                    </a:cubicBezTo>
                    <a:cubicBezTo>
                      <a:pt x="1726215" y="1087973"/>
                      <a:pt x="1288679" y="1705419"/>
                      <a:pt x="665114" y="1969165"/>
                    </a:cubicBezTo>
                    <a:lnTo>
                      <a:pt x="619628" y="1985813"/>
                    </a:lnTo>
                    <a:lnTo>
                      <a:pt x="625664" y="1946263"/>
                    </a:lnTo>
                    <a:cubicBezTo>
                      <a:pt x="631596" y="1887858"/>
                      <a:pt x="634634" y="1828598"/>
                      <a:pt x="634634" y="1768628"/>
                    </a:cubicBezTo>
                    <a:cubicBezTo>
                      <a:pt x="634634" y="1228900"/>
                      <a:pt x="388520" y="746654"/>
                      <a:pt x="2396" y="427997"/>
                    </a:cubicBezTo>
                    <a:lnTo>
                      <a:pt x="0" y="426205"/>
                    </a:lnTo>
                    <a:lnTo>
                      <a:pt x="32432" y="396729"/>
                    </a:lnTo>
                    <a:cubicBezTo>
                      <a:pt x="332750" y="148884"/>
                      <a:pt x="717766" y="0"/>
                      <a:pt x="1137554" y="0"/>
                    </a:cubicBezTo>
                    <a:close/>
                  </a:path>
                </a:pathLst>
              </a:custGeom>
              <a:solidFill>
                <a:srgbClr val="78BDEA"/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500" b="1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4" name="Freihandform: Form 91">
                <a:extLst>
                  <a:ext uri="{FF2B5EF4-FFF2-40B4-BE49-F238E27FC236}">
                    <a16:creationId xmlns:a16="http://schemas.microsoft.com/office/drawing/2014/main" id="{7B3EC4CC-B273-409B-A638-CDC784587F4B}"/>
                  </a:ext>
                </a:extLst>
              </p:cNvPr>
              <p:cNvSpPr/>
              <p:nvPr/>
            </p:nvSpPr>
            <p:spPr>
              <a:xfrm>
                <a:off x="4330082" y="4317095"/>
                <a:ext cx="1748505" cy="1978538"/>
              </a:xfrm>
              <a:custGeom>
                <a:avLst/>
                <a:gdLst>
                  <a:gd name="connsiteX0" fmla="*/ 645779 w 1748505"/>
                  <a:gd name="connsiteY0" fmla="*/ 0 h 1978538"/>
                  <a:gd name="connsiteX1" fmla="*/ 1617153 w 1748505"/>
                  <a:gd name="connsiteY1" fmla="*/ 296714 h 1978538"/>
                  <a:gd name="connsiteX2" fmla="*/ 1748505 w 1748505"/>
                  <a:gd name="connsiteY2" fmla="*/ 394937 h 1978538"/>
                  <a:gd name="connsiteX3" fmla="*/ 1657560 w 1748505"/>
                  <a:gd name="connsiteY3" fmla="*/ 477593 h 1978538"/>
                  <a:gd name="connsiteX4" fmla="*/ 1148699 w 1748505"/>
                  <a:gd name="connsiteY4" fmla="*/ 1706092 h 1978538"/>
                  <a:gd name="connsiteX5" fmla="*/ 1157669 w 1748505"/>
                  <a:gd name="connsiteY5" fmla="*/ 1883727 h 1978538"/>
                  <a:gd name="connsiteX6" fmla="*/ 1172139 w 1748505"/>
                  <a:gd name="connsiteY6" fmla="*/ 1978538 h 1978538"/>
                  <a:gd name="connsiteX7" fmla="*/ 1061101 w 1748505"/>
                  <a:gd name="connsiteY7" fmla="*/ 1937897 h 1978538"/>
                  <a:gd name="connsiteX8" fmla="*/ 0 w 1748505"/>
                  <a:gd name="connsiteY8" fmla="*/ 337067 h 1978538"/>
                  <a:gd name="connsiteX9" fmla="*/ 8970 w 1748505"/>
                  <a:gd name="connsiteY9" fmla="*/ 159432 h 1978538"/>
                  <a:gd name="connsiteX10" fmla="*/ 15006 w 1748505"/>
                  <a:gd name="connsiteY10" fmla="*/ 119882 h 1978538"/>
                  <a:gd name="connsiteX11" fmla="*/ 129141 w 1748505"/>
                  <a:gd name="connsiteY11" fmla="*/ 78108 h 1978538"/>
                  <a:gd name="connsiteX12" fmla="*/ 645779 w 1748505"/>
                  <a:gd name="connsiteY12" fmla="*/ 0 h 19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48505" h="1978538">
                    <a:moveTo>
                      <a:pt x="645779" y="0"/>
                    </a:moveTo>
                    <a:cubicBezTo>
                      <a:pt x="1005598" y="0"/>
                      <a:pt x="1339869" y="109384"/>
                      <a:pt x="1617153" y="296714"/>
                    </a:cubicBezTo>
                    <a:lnTo>
                      <a:pt x="1748505" y="394937"/>
                    </a:lnTo>
                    <a:lnTo>
                      <a:pt x="1657560" y="477593"/>
                    </a:lnTo>
                    <a:cubicBezTo>
                      <a:pt x="1343160" y="791994"/>
                      <a:pt x="1148699" y="1226334"/>
                      <a:pt x="1148699" y="1706092"/>
                    </a:cubicBezTo>
                    <a:cubicBezTo>
                      <a:pt x="1148699" y="1766062"/>
                      <a:pt x="1151738" y="1825322"/>
                      <a:pt x="1157669" y="1883727"/>
                    </a:cubicBezTo>
                    <a:lnTo>
                      <a:pt x="1172139" y="1978538"/>
                    </a:lnTo>
                    <a:lnTo>
                      <a:pt x="1061101" y="1937897"/>
                    </a:lnTo>
                    <a:cubicBezTo>
                      <a:pt x="437536" y="1674151"/>
                      <a:pt x="0" y="1056705"/>
                      <a:pt x="0" y="337067"/>
                    </a:cubicBezTo>
                    <a:cubicBezTo>
                      <a:pt x="0" y="277097"/>
                      <a:pt x="3038" y="217837"/>
                      <a:pt x="8970" y="159432"/>
                    </a:cubicBezTo>
                    <a:lnTo>
                      <a:pt x="15006" y="119882"/>
                    </a:lnTo>
                    <a:lnTo>
                      <a:pt x="129141" y="78108"/>
                    </a:lnTo>
                    <a:cubicBezTo>
                      <a:pt x="292347" y="27346"/>
                      <a:pt x="465869" y="0"/>
                      <a:pt x="645779" y="0"/>
                    </a:cubicBezTo>
                    <a:close/>
                  </a:path>
                </a:pathLst>
              </a:custGeom>
              <a:solidFill>
                <a:srgbClr val="78BDEA"/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500" b="1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5" name="Freihandform: Form 92">
                <a:extLst>
                  <a:ext uri="{FF2B5EF4-FFF2-40B4-BE49-F238E27FC236}">
                    <a16:creationId xmlns:a16="http://schemas.microsoft.com/office/drawing/2014/main" id="{DD06E0F6-48FC-487C-8C6D-1FA32BC10C16}"/>
                  </a:ext>
                </a:extLst>
              </p:cNvPr>
              <p:cNvSpPr/>
              <p:nvPr/>
            </p:nvSpPr>
            <p:spPr>
              <a:xfrm>
                <a:off x="5502220" y="6271640"/>
                <a:ext cx="1195994" cy="1093970"/>
              </a:xfrm>
              <a:custGeom>
                <a:avLst/>
                <a:gdLst>
                  <a:gd name="connsiteX0" fmla="*/ 1195994 w 1195994"/>
                  <a:gd name="connsiteY0" fmla="*/ 0 h 1093970"/>
                  <a:gd name="connsiteX1" fmla="*/ 1175703 w 1195994"/>
                  <a:gd name="connsiteY1" fmla="*/ 132954 h 1093970"/>
                  <a:gd name="connsiteX2" fmla="*/ 702139 w 1195994"/>
                  <a:gd name="connsiteY2" fmla="*/ 1011314 h 1093970"/>
                  <a:gd name="connsiteX3" fmla="*/ 611194 w 1195994"/>
                  <a:gd name="connsiteY3" fmla="*/ 1093970 h 1093970"/>
                  <a:gd name="connsiteX4" fmla="*/ 608798 w 1195994"/>
                  <a:gd name="connsiteY4" fmla="*/ 1092178 h 1093970"/>
                  <a:gd name="connsiteX5" fmla="*/ 11857 w 1195994"/>
                  <a:gd name="connsiteY5" fmla="*/ 101686 h 1093970"/>
                  <a:gd name="connsiteX6" fmla="*/ 0 w 1195994"/>
                  <a:gd name="connsiteY6" fmla="*/ 23993 h 1093970"/>
                  <a:gd name="connsiteX7" fmla="*/ 48583 w 1195994"/>
                  <a:gd name="connsiteY7" fmla="*/ 41774 h 1093970"/>
                  <a:gd name="connsiteX8" fmla="*/ 565221 w 1195994"/>
                  <a:gd name="connsiteY8" fmla="*/ 119882 h 1093970"/>
                  <a:gd name="connsiteX9" fmla="*/ 1081859 w 1195994"/>
                  <a:gd name="connsiteY9" fmla="*/ 41774 h 1093970"/>
                  <a:gd name="connsiteX10" fmla="*/ 1195994 w 1195994"/>
                  <a:gd name="connsiteY10" fmla="*/ 0 h 109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5994" h="1093970">
                    <a:moveTo>
                      <a:pt x="1195994" y="0"/>
                    </a:moveTo>
                    <a:lnTo>
                      <a:pt x="1175703" y="132954"/>
                    </a:lnTo>
                    <a:cubicBezTo>
                      <a:pt x="1106274" y="472248"/>
                      <a:pt x="937939" y="775514"/>
                      <a:pt x="702139" y="1011314"/>
                    </a:cubicBezTo>
                    <a:lnTo>
                      <a:pt x="611194" y="1093970"/>
                    </a:lnTo>
                    <a:lnTo>
                      <a:pt x="608798" y="1092178"/>
                    </a:lnTo>
                    <a:cubicBezTo>
                      <a:pt x="308480" y="844334"/>
                      <a:pt x="92858" y="497528"/>
                      <a:pt x="11857" y="101686"/>
                    </a:cubicBezTo>
                    <a:lnTo>
                      <a:pt x="0" y="23993"/>
                    </a:lnTo>
                    <a:lnTo>
                      <a:pt x="48583" y="41774"/>
                    </a:lnTo>
                    <a:cubicBezTo>
                      <a:pt x="211789" y="92536"/>
                      <a:pt x="385312" y="119882"/>
                      <a:pt x="565221" y="119882"/>
                    </a:cubicBezTo>
                    <a:cubicBezTo>
                      <a:pt x="745131" y="119882"/>
                      <a:pt x="918653" y="92536"/>
                      <a:pt x="1081859" y="41774"/>
                    </a:cubicBezTo>
                    <a:lnTo>
                      <a:pt x="1195994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500" b="1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6" name="Freihandform: Form 93">
                <a:extLst>
                  <a:ext uri="{FF2B5EF4-FFF2-40B4-BE49-F238E27FC236}">
                    <a16:creationId xmlns:a16="http://schemas.microsoft.com/office/drawing/2014/main" id="{904F63B9-476E-423E-BFBF-13588A3733E0}"/>
                  </a:ext>
                </a:extLst>
              </p:cNvPr>
              <p:cNvSpPr/>
              <p:nvPr/>
            </p:nvSpPr>
            <p:spPr>
              <a:xfrm>
                <a:off x="4345088" y="2916802"/>
                <a:ext cx="3436275" cy="1795230"/>
              </a:xfrm>
              <a:custGeom>
                <a:avLst/>
                <a:gdLst>
                  <a:gd name="connsiteX0" fmla="*/ 1722354 w 3436275"/>
                  <a:gd name="connsiteY0" fmla="*/ 0 h 1795230"/>
                  <a:gd name="connsiteX1" fmla="*/ 3424417 w 3436275"/>
                  <a:gd name="connsiteY1" fmla="*/ 1387221 h 1795230"/>
                  <a:gd name="connsiteX2" fmla="*/ 3436275 w 3436275"/>
                  <a:gd name="connsiteY2" fmla="*/ 1464915 h 1795230"/>
                  <a:gd name="connsiteX3" fmla="*/ 3387691 w 3436275"/>
                  <a:gd name="connsiteY3" fmla="*/ 1447133 h 1795230"/>
                  <a:gd name="connsiteX4" fmla="*/ 2871053 w 3436275"/>
                  <a:gd name="connsiteY4" fmla="*/ 1369025 h 1795230"/>
                  <a:gd name="connsiteX5" fmla="*/ 1765931 w 3436275"/>
                  <a:gd name="connsiteY5" fmla="*/ 1765754 h 1795230"/>
                  <a:gd name="connsiteX6" fmla="*/ 1733499 w 3436275"/>
                  <a:gd name="connsiteY6" fmla="*/ 1795230 h 1795230"/>
                  <a:gd name="connsiteX7" fmla="*/ 1602147 w 3436275"/>
                  <a:gd name="connsiteY7" fmla="*/ 1697007 h 1795230"/>
                  <a:gd name="connsiteX8" fmla="*/ 630773 w 3436275"/>
                  <a:gd name="connsiteY8" fmla="*/ 1400293 h 1795230"/>
                  <a:gd name="connsiteX9" fmla="*/ 114135 w 3436275"/>
                  <a:gd name="connsiteY9" fmla="*/ 1478401 h 1795230"/>
                  <a:gd name="connsiteX10" fmla="*/ 0 w 3436275"/>
                  <a:gd name="connsiteY10" fmla="*/ 1520175 h 1795230"/>
                  <a:gd name="connsiteX11" fmla="*/ 20291 w 3436275"/>
                  <a:gd name="connsiteY11" fmla="*/ 1387221 h 1795230"/>
                  <a:gd name="connsiteX12" fmla="*/ 1722354 w 3436275"/>
                  <a:gd name="connsiteY12" fmla="*/ 0 h 179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36275" h="1795230">
                    <a:moveTo>
                      <a:pt x="1722354" y="0"/>
                    </a:moveTo>
                    <a:cubicBezTo>
                      <a:pt x="2561932" y="0"/>
                      <a:pt x="3262415" y="595536"/>
                      <a:pt x="3424417" y="1387221"/>
                    </a:cubicBezTo>
                    <a:lnTo>
                      <a:pt x="3436275" y="1464915"/>
                    </a:lnTo>
                    <a:lnTo>
                      <a:pt x="3387691" y="1447133"/>
                    </a:lnTo>
                    <a:cubicBezTo>
                      <a:pt x="3224485" y="1396371"/>
                      <a:pt x="3050963" y="1369025"/>
                      <a:pt x="2871053" y="1369025"/>
                    </a:cubicBezTo>
                    <a:cubicBezTo>
                      <a:pt x="2451265" y="1369025"/>
                      <a:pt x="2066249" y="1517909"/>
                      <a:pt x="1765931" y="1765754"/>
                    </a:cubicBezTo>
                    <a:lnTo>
                      <a:pt x="1733499" y="1795230"/>
                    </a:lnTo>
                    <a:lnTo>
                      <a:pt x="1602147" y="1697007"/>
                    </a:lnTo>
                    <a:cubicBezTo>
                      <a:pt x="1324863" y="1509677"/>
                      <a:pt x="990592" y="1400293"/>
                      <a:pt x="630773" y="1400293"/>
                    </a:cubicBezTo>
                    <a:cubicBezTo>
                      <a:pt x="450863" y="1400293"/>
                      <a:pt x="277341" y="1427639"/>
                      <a:pt x="114135" y="1478401"/>
                    </a:cubicBezTo>
                    <a:lnTo>
                      <a:pt x="0" y="1520175"/>
                    </a:lnTo>
                    <a:lnTo>
                      <a:pt x="20291" y="1387221"/>
                    </a:lnTo>
                    <a:cubicBezTo>
                      <a:pt x="182293" y="595536"/>
                      <a:pt x="882776" y="0"/>
                      <a:pt x="1722354" y="0"/>
                    </a:cubicBezTo>
                    <a:close/>
                  </a:path>
                </a:pathLst>
              </a:custGeom>
              <a:solidFill>
                <a:srgbClr val="E7E6E6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500" b="1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7" name="Freihandform: Form 94">
                <a:extLst>
                  <a:ext uri="{FF2B5EF4-FFF2-40B4-BE49-F238E27FC236}">
                    <a16:creationId xmlns:a16="http://schemas.microsoft.com/office/drawing/2014/main" id="{AD8C5CC0-E2D4-4F89-87B5-BCEF7F142194}"/>
                  </a:ext>
                </a:extLst>
              </p:cNvPr>
              <p:cNvSpPr/>
              <p:nvPr/>
            </p:nvSpPr>
            <p:spPr>
              <a:xfrm>
                <a:off x="6113414" y="4381717"/>
                <a:ext cx="2840086" cy="3378830"/>
              </a:xfrm>
              <a:custGeom>
                <a:avLst/>
                <a:gdLst>
                  <a:gd name="connsiteX0" fmla="*/ 1667948 w 2840086"/>
                  <a:gd name="connsiteY0" fmla="*/ 0 h 3378830"/>
                  <a:gd name="connsiteX1" fmla="*/ 1778985 w 2840086"/>
                  <a:gd name="connsiteY1" fmla="*/ 40640 h 3378830"/>
                  <a:gd name="connsiteX2" fmla="*/ 2840086 w 2840086"/>
                  <a:gd name="connsiteY2" fmla="*/ 1641470 h 3378830"/>
                  <a:gd name="connsiteX3" fmla="*/ 1102726 w 2840086"/>
                  <a:gd name="connsiteY3" fmla="*/ 3378830 h 3378830"/>
                  <a:gd name="connsiteX4" fmla="*/ 131352 w 2840086"/>
                  <a:gd name="connsiteY4" fmla="*/ 3082116 h 3378830"/>
                  <a:gd name="connsiteX5" fmla="*/ 0 w 2840086"/>
                  <a:gd name="connsiteY5" fmla="*/ 2983893 h 3378830"/>
                  <a:gd name="connsiteX6" fmla="*/ 90945 w 2840086"/>
                  <a:gd name="connsiteY6" fmla="*/ 2901237 h 3378830"/>
                  <a:gd name="connsiteX7" fmla="*/ 564509 w 2840086"/>
                  <a:gd name="connsiteY7" fmla="*/ 2022877 h 3378830"/>
                  <a:gd name="connsiteX8" fmla="*/ 584800 w 2840086"/>
                  <a:gd name="connsiteY8" fmla="*/ 1889923 h 3378830"/>
                  <a:gd name="connsiteX9" fmla="*/ 630286 w 2840086"/>
                  <a:gd name="connsiteY9" fmla="*/ 1873275 h 3378830"/>
                  <a:gd name="connsiteX10" fmla="*/ 1691387 w 2840086"/>
                  <a:gd name="connsiteY10" fmla="*/ 272445 h 3378830"/>
                  <a:gd name="connsiteX11" fmla="*/ 1682417 w 2840086"/>
                  <a:gd name="connsiteY11" fmla="*/ 94810 h 3378830"/>
                  <a:gd name="connsiteX12" fmla="*/ 1667948 w 2840086"/>
                  <a:gd name="connsiteY12" fmla="*/ 0 h 3378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40086" h="3378830">
                    <a:moveTo>
                      <a:pt x="1667948" y="0"/>
                    </a:moveTo>
                    <a:lnTo>
                      <a:pt x="1778985" y="40640"/>
                    </a:lnTo>
                    <a:cubicBezTo>
                      <a:pt x="2402549" y="304386"/>
                      <a:pt x="2840086" y="921832"/>
                      <a:pt x="2840086" y="1641470"/>
                    </a:cubicBezTo>
                    <a:cubicBezTo>
                      <a:pt x="2840086" y="2600987"/>
                      <a:pt x="2062243" y="3378830"/>
                      <a:pt x="1102726" y="3378830"/>
                    </a:cubicBezTo>
                    <a:cubicBezTo>
                      <a:pt x="742907" y="3378830"/>
                      <a:pt x="408636" y="3269446"/>
                      <a:pt x="131352" y="3082116"/>
                    </a:cubicBezTo>
                    <a:lnTo>
                      <a:pt x="0" y="2983893"/>
                    </a:lnTo>
                    <a:lnTo>
                      <a:pt x="90945" y="2901237"/>
                    </a:lnTo>
                    <a:cubicBezTo>
                      <a:pt x="326745" y="2665437"/>
                      <a:pt x="495080" y="2362171"/>
                      <a:pt x="564509" y="2022877"/>
                    </a:cubicBezTo>
                    <a:lnTo>
                      <a:pt x="584800" y="1889923"/>
                    </a:lnTo>
                    <a:lnTo>
                      <a:pt x="630286" y="1873275"/>
                    </a:lnTo>
                    <a:cubicBezTo>
                      <a:pt x="1253851" y="1609529"/>
                      <a:pt x="1691387" y="992083"/>
                      <a:pt x="1691387" y="272445"/>
                    </a:cubicBezTo>
                    <a:cubicBezTo>
                      <a:pt x="1691387" y="212475"/>
                      <a:pt x="1688349" y="153215"/>
                      <a:pt x="1682417" y="94810"/>
                    </a:cubicBezTo>
                    <a:lnTo>
                      <a:pt x="1667948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b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500" b="1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8" name="Freihandform: Form 96">
                <a:extLst>
                  <a:ext uri="{FF2B5EF4-FFF2-40B4-BE49-F238E27FC236}">
                    <a16:creationId xmlns:a16="http://schemas.microsoft.com/office/drawing/2014/main" id="{1AAF8A5F-6FC8-4E30-B658-BD19F8418694}"/>
                  </a:ext>
                </a:extLst>
              </p:cNvPr>
              <p:cNvSpPr/>
              <p:nvPr/>
            </p:nvSpPr>
            <p:spPr>
              <a:xfrm>
                <a:off x="5478780" y="4712032"/>
                <a:ext cx="1234440" cy="1679490"/>
              </a:xfrm>
              <a:custGeom>
                <a:avLst/>
                <a:gdLst>
                  <a:gd name="connsiteX0" fmla="*/ 599806 w 1234440"/>
                  <a:gd name="connsiteY0" fmla="*/ 0 h 1679490"/>
                  <a:gd name="connsiteX1" fmla="*/ 602202 w 1234440"/>
                  <a:gd name="connsiteY1" fmla="*/ 1792 h 1679490"/>
                  <a:gd name="connsiteX2" fmla="*/ 1234440 w 1234440"/>
                  <a:gd name="connsiteY2" fmla="*/ 1342423 h 1679490"/>
                  <a:gd name="connsiteX3" fmla="*/ 1225470 w 1234440"/>
                  <a:gd name="connsiteY3" fmla="*/ 1520058 h 1679490"/>
                  <a:gd name="connsiteX4" fmla="*/ 1219434 w 1234440"/>
                  <a:gd name="connsiteY4" fmla="*/ 1559608 h 1679490"/>
                  <a:gd name="connsiteX5" fmla="*/ 1105299 w 1234440"/>
                  <a:gd name="connsiteY5" fmla="*/ 1601382 h 1679490"/>
                  <a:gd name="connsiteX6" fmla="*/ 588661 w 1234440"/>
                  <a:gd name="connsiteY6" fmla="*/ 1679490 h 1679490"/>
                  <a:gd name="connsiteX7" fmla="*/ 72023 w 1234440"/>
                  <a:gd name="connsiteY7" fmla="*/ 1601382 h 1679490"/>
                  <a:gd name="connsiteX8" fmla="*/ 23440 w 1234440"/>
                  <a:gd name="connsiteY8" fmla="*/ 1583601 h 1679490"/>
                  <a:gd name="connsiteX9" fmla="*/ 8970 w 1234440"/>
                  <a:gd name="connsiteY9" fmla="*/ 1488790 h 1679490"/>
                  <a:gd name="connsiteX10" fmla="*/ 0 w 1234440"/>
                  <a:gd name="connsiteY10" fmla="*/ 1311155 h 1679490"/>
                  <a:gd name="connsiteX11" fmla="*/ 508861 w 1234440"/>
                  <a:gd name="connsiteY11" fmla="*/ 82656 h 1679490"/>
                  <a:gd name="connsiteX12" fmla="*/ 599806 w 1234440"/>
                  <a:gd name="connsiteY12" fmla="*/ 0 h 167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4440" h="1679490">
                    <a:moveTo>
                      <a:pt x="599806" y="0"/>
                    </a:moveTo>
                    <a:lnTo>
                      <a:pt x="602202" y="1792"/>
                    </a:lnTo>
                    <a:cubicBezTo>
                      <a:pt x="988326" y="320449"/>
                      <a:pt x="1234440" y="802695"/>
                      <a:pt x="1234440" y="1342423"/>
                    </a:cubicBezTo>
                    <a:cubicBezTo>
                      <a:pt x="1234440" y="1402393"/>
                      <a:pt x="1231402" y="1461653"/>
                      <a:pt x="1225470" y="1520058"/>
                    </a:cubicBezTo>
                    <a:lnTo>
                      <a:pt x="1219434" y="1559608"/>
                    </a:lnTo>
                    <a:lnTo>
                      <a:pt x="1105299" y="1601382"/>
                    </a:lnTo>
                    <a:cubicBezTo>
                      <a:pt x="942093" y="1652144"/>
                      <a:pt x="768571" y="1679490"/>
                      <a:pt x="588661" y="1679490"/>
                    </a:cubicBezTo>
                    <a:cubicBezTo>
                      <a:pt x="408752" y="1679490"/>
                      <a:pt x="235229" y="1652144"/>
                      <a:pt x="72023" y="1601382"/>
                    </a:cubicBezTo>
                    <a:lnTo>
                      <a:pt x="23440" y="1583601"/>
                    </a:lnTo>
                    <a:lnTo>
                      <a:pt x="8970" y="1488790"/>
                    </a:lnTo>
                    <a:cubicBezTo>
                      <a:pt x="3039" y="1430385"/>
                      <a:pt x="0" y="1371125"/>
                      <a:pt x="0" y="1311155"/>
                    </a:cubicBezTo>
                    <a:cubicBezTo>
                      <a:pt x="0" y="831397"/>
                      <a:pt x="194461" y="397057"/>
                      <a:pt x="508861" y="82656"/>
                    </a:cubicBezTo>
                    <a:lnTo>
                      <a:pt x="599806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500" b="1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21A39606-D134-46FB-92DB-1D245AA2A8DF}"/>
                </a:ext>
              </a:extLst>
            </p:cNvPr>
            <p:cNvSpPr txBox="1"/>
            <p:nvPr/>
          </p:nvSpPr>
          <p:spPr>
            <a:xfrm>
              <a:off x="-1462892" y="14006891"/>
              <a:ext cx="9396621" cy="44401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4000" b="1" i="0" u="none" strike="noStrike" kern="0" cap="none" spc="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Wholesale</a:t>
              </a:r>
              <a:br>
                <a:rPr kumimoji="0" lang="de-DE" sz="40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40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B946F385-754C-4ABD-BFEB-AAF15FF77C03}"/>
                </a:ext>
              </a:extLst>
            </p:cNvPr>
            <p:cNvSpPr txBox="1"/>
            <p:nvPr/>
          </p:nvSpPr>
          <p:spPr>
            <a:xfrm>
              <a:off x="21495623" y="14936227"/>
              <a:ext cx="4292801" cy="258148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44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FSD</a:t>
              </a:r>
              <a:endParaRPr kumimoji="0" lang="de-DE" sz="4000" b="1" i="0" u="none" strike="noStrike" kern="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64" name="TextBox 64">
              <a:extLst>
                <a:ext uri="{FF2B5EF4-FFF2-40B4-BE49-F238E27FC236}">
                  <a16:creationId xmlns:a16="http://schemas.microsoft.com/office/drawing/2014/main" id="{62EF73D8-DB2E-4ED5-A787-ACB5823A097C}"/>
                </a:ext>
              </a:extLst>
            </p:cNvPr>
            <p:cNvSpPr txBox="1"/>
            <p:nvPr/>
          </p:nvSpPr>
          <p:spPr>
            <a:xfrm>
              <a:off x="10654889" y="17431746"/>
              <a:ext cx="6907265" cy="361408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4000" b="1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Out-</a:t>
              </a:r>
              <a:r>
                <a:rPr kumimoji="0" lang="de-DE" sz="4000" b="1" i="0" u="none" strike="noStrike" kern="0" cap="none" spc="-3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of</a:t>
              </a:r>
              <a:r>
                <a:rPr kumimoji="0" lang="de-DE" sz="4000" b="1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-</a:t>
              </a:r>
              <a:br>
                <a:rPr kumimoji="0" lang="de-DE" sz="4000" b="1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4000" b="1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</a:t>
              </a:r>
            </a:p>
          </p:txBody>
        </p:sp>
        <p:sp>
          <p:nvSpPr>
            <p:cNvPr id="65" name="TextBox 65">
              <a:extLst>
                <a:ext uri="{FF2B5EF4-FFF2-40B4-BE49-F238E27FC236}">
                  <a16:creationId xmlns:a16="http://schemas.microsoft.com/office/drawing/2014/main" id="{CA22CB47-373B-4129-BF5D-B98D8A6E1BED}"/>
                </a:ext>
              </a:extLst>
            </p:cNvPr>
            <p:cNvSpPr txBox="1"/>
            <p:nvPr/>
          </p:nvSpPr>
          <p:spPr>
            <a:xfrm>
              <a:off x="18396074" y="6886833"/>
              <a:ext cx="4454144" cy="19619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Online</a:t>
              </a:r>
              <a:b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0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Ordering</a:t>
              </a: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venir Next LT Pro" panose="020B0504020202020204" pitchFamily="34" charset="0"/>
              </a:endParaRPr>
            </a:p>
          </p:txBody>
        </p:sp>
        <p:sp>
          <p:nvSpPr>
            <p:cNvPr id="66" name="TextBox 66">
              <a:extLst>
                <a:ext uri="{FF2B5EF4-FFF2-40B4-BE49-F238E27FC236}">
                  <a16:creationId xmlns:a16="http://schemas.microsoft.com/office/drawing/2014/main" id="{9C1AF0FC-E46B-488D-89CE-4C50323AAD60}"/>
                </a:ext>
              </a:extLst>
            </p:cNvPr>
            <p:cNvSpPr txBox="1"/>
            <p:nvPr/>
          </p:nvSpPr>
          <p:spPr>
            <a:xfrm>
              <a:off x="9516488" y="10384465"/>
              <a:ext cx="9256790" cy="625753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2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  <a:br>
                <a:rPr kumimoji="0" lang="de-DE" sz="32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32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SOLUTIONS</a:t>
              </a:r>
              <a:br>
                <a:rPr kumimoji="0" lang="de-DE" sz="32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32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FOR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32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CUSTOMERS</a:t>
              </a:r>
            </a:p>
          </p:txBody>
        </p:sp>
        <p:grpSp>
          <p:nvGrpSpPr>
            <p:cNvPr id="67" name="Group 67">
              <a:extLst>
                <a:ext uri="{FF2B5EF4-FFF2-40B4-BE49-F238E27FC236}">
                  <a16:creationId xmlns:a16="http://schemas.microsoft.com/office/drawing/2014/main" id="{F4E8FCA9-4B17-4877-8BE3-A362A5BD7A5D}"/>
                </a:ext>
              </a:extLst>
            </p:cNvPr>
            <p:cNvGrpSpPr/>
            <p:nvPr/>
          </p:nvGrpSpPr>
          <p:grpSpPr>
            <a:xfrm>
              <a:off x="19746249" y="18338640"/>
              <a:ext cx="7193207" cy="3909630"/>
              <a:chOff x="6884891" y="3283261"/>
              <a:chExt cx="857225" cy="460141"/>
            </a:xfrm>
            <a:solidFill>
              <a:srgbClr val="FFFFFF"/>
            </a:solidFill>
          </p:grpSpPr>
          <p:sp>
            <p:nvSpPr>
              <p:cNvPr id="78" name="Freihandform: Form 104">
                <a:extLst>
                  <a:ext uri="{FF2B5EF4-FFF2-40B4-BE49-F238E27FC236}">
                    <a16:creationId xmlns:a16="http://schemas.microsoft.com/office/drawing/2014/main" id="{CD29DBF1-3586-41F0-94CE-DB89AF4F57F5}"/>
                  </a:ext>
                </a:extLst>
              </p:cNvPr>
              <p:cNvSpPr/>
              <p:nvPr/>
            </p:nvSpPr>
            <p:spPr>
              <a:xfrm rot="19078378">
                <a:off x="703439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79" name="Freihandform: Form 105">
                <a:extLst>
                  <a:ext uri="{FF2B5EF4-FFF2-40B4-BE49-F238E27FC236}">
                    <a16:creationId xmlns:a16="http://schemas.microsoft.com/office/drawing/2014/main" id="{87C55345-C1AE-41C7-81A0-44FAF0F11B49}"/>
                  </a:ext>
                </a:extLst>
              </p:cNvPr>
              <p:cNvSpPr/>
              <p:nvPr/>
            </p:nvSpPr>
            <p:spPr>
              <a:xfrm rot="19078378">
                <a:off x="750603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0" name="Freihandform: Form 106">
                <a:extLst>
                  <a:ext uri="{FF2B5EF4-FFF2-40B4-BE49-F238E27FC236}">
                    <a16:creationId xmlns:a16="http://schemas.microsoft.com/office/drawing/2014/main" id="{3B93A6BF-C18F-4B56-8531-ADA428125FBB}"/>
                  </a:ext>
                </a:extLst>
              </p:cNvPr>
              <p:cNvSpPr/>
              <p:nvPr/>
            </p:nvSpPr>
            <p:spPr>
              <a:xfrm>
                <a:off x="6884891" y="3283261"/>
                <a:ext cx="607018" cy="228600"/>
              </a:xfrm>
              <a:custGeom>
                <a:avLst/>
                <a:gdLst>
                  <a:gd name="connsiteX0" fmla="*/ 163944 w 607018"/>
                  <a:gd name="connsiteY0" fmla="*/ 0 h 228600"/>
                  <a:gd name="connsiteX1" fmla="*/ 150057 w 607018"/>
                  <a:gd name="connsiteY1" fmla="*/ 66675 h 228600"/>
                  <a:gd name="connsiteX2" fmla="*/ 44053 w 607018"/>
                  <a:gd name="connsiteY2" fmla="*/ 66675 h 228600"/>
                  <a:gd name="connsiteX3" fmla="*/ 38100 w 607018"/>
                  <a:gd name="connsiteY3" fmla="*/ 95250 h 228600"/>
                  <a:gd name="connsiteX4" fmla="*/ 144104 w 607018"/>
                  <a:gd name="connsiteY4" fmla="*/ 95250 h 228600"/>
                  <a:gd name="connsiteX5" fmla="*/ 136169 w 607018"/>
                  <a:gd name="connsiteY5" fmla="*/ 133350 h 228600"/>
                  <a:gd name="connsiteX6" fmla="*/ 63103 w 607018"/>
                  <a:gd name="connsiteY6" fmla="*/ 133350 h 228600"/>
                  <a:gd name="connsiteX7" fmla="*/ 57150 w 607018"/>
                  <a:gd name="connsiteY7" fmla="*/ 161925 h 228600"/>
                  <a:gd name="connsiteX8" fmla="*/ 130216 w 607018"/>
                  <a:gd name="connsiteY8" fmla="*/ 161925 h 228600"/>
                  <a:gd name="connsiteX9" fmla="*/ 122282 w 607018"/>
                  <a:gd name="connsiteY9" fmla="*/ 200025 h 228600"/>
                  <a:gd name="connsiteX10" fmla="*/ 5953 w 607018"/>
                  <a:gd name="connsiteY10" fmla="*/ 200025 h 228600"/>
                  <a:gd name="connsiteX11" fmla="*/ 0 w 607018"/>
                  <a:gd name="connsiteY11" fmla="*/ 228600 h 228600"/>
                  <a:gd name="connsiteX12" fmla="*/ 116329 w 607018"/>
                  <a:gd name="connsiteY12" fmla="*/ 228600 h 228600"/>
                  <a:gd name="connsiteX13" fmla="*/ 196453 w 607018"/>
                  <a:gd name="connsiteY13" fmla="*/ 228600 h 228600"/>
                  <a:gd name="connsiteX14" fmla="*/ 559394 w 607018"/>
                  <a:gd name="connsiteY14" fmla="*/ 228600 h 228600"/>
                  <a:gd name="connsiteX15" fmla="*/ 607019 w 607018"/>
                  <a:gd name="connsiteY15" fmla="*/ 0 h 228600"/>
                  <a:gd name="connsiteX16" fmla="*/ 163944 w 607018"/>
                  <a:gd name="connsiteY16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7018" h="228600">
                    <a:moveTo>
                      <a:pt x="163944" y="0"/>
                    </a:moveTo>
                    <a:lnTo>
                      <a:pt x="150057" y="66675"/>
                    </a:lnTo>
                    <a:lnTo>
                      <a:pt x="44053" y="66675"/>
                    </a:lnTo>
                    <a:lnTo>
                      <a:pt x="38100" y="95250"/>
                    </a:lnTo>
                    <a:lnTo>
                      <a:pt x="144104" y="95250"/>
                    </a:lnTo>
                    <a:lnTo>
                      <a:pt x="136169" y="133350"/>
                    </a:lnTo>
                    <a:lnTo>
                      <a:pt x="63103" y="133350"/>
                    </a:lnTo>
                    <a:lnTo>
                      <a:pt x="57150" y="161925"/>
                    </a:lnTo>
                    <a:lnTo>
                      <a:pt x="130216" y="161925"/>
                    </a:lnTo>
                    <a:lnTo>
                      <a:pt x="122282" y="200025"/>
                    </a:lnTo>
                    <a:lnTo>
                      <a:pt x="5953" y="200025"/>
                    </a:lnTo>
                    <a:lnTo>
                      <a:pt x="0" y="228600"/>
                    </a:lnTo>
                    <a:lnTo>
                      <a:pt x="116329" y="228600"/>
                    </a:lnTo>
                    <a:lnTo>
                      <a:pt x="196453" y="228600"/>
                    </a:lnTo>
                    <a:lnTo>
                      <a:pt x="559394" y="228600"/>
                    </a:lnTo>
                    <a:lnTo>
                      <a:pt x="607019" y="0"/>
                    </a:lnTo>
                    <a:lnTo>
                      <a:pt x="163944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1" name="Freihandform: Form 107">
                <a:extLst>
                  <a:ext uri="{FF2B5EF4-FFF2-40B4-BE49-F238E27FC236}">
                    <a16:creationId xmlns:a16="http://schemas.microsoft.com/office/drawing/2014/main" id="{47AF5CFE-61A6-473C-B011-95CF0172F098}"/>
                  </a:ext>
                </a:extLst>
              </p:cNvPr>
              <p:cNvSpPr/>
              <p:nvPr/>
            </p:nvSpPr>
            <p:spPr>
              <a:xfrm>
                <a:off x="7446705" y="3340371"/>
                <a:ext cx="295411" cy="342939"/>
              </a:xfrm>
              <a:custGeom>
                <a:avLst/>
                <a:gdLst>
                  <a:gd name="connsiteX0" fmla="*/ 285550 w 295411"/>
                  <a:gd name="connsiteY0" fmla="*/ 179109 h 342939"/>
                  <a:gd name="connsiteX1" fmla="*/ 243011 w 295411"/>
                  <a:gd name="connsiteY1" fmla="*/ 141009 h 342939"/>
                  <a:gd name="connsiteX2" fmla="*/ 233839 w 295411"/>
                  <a:gd name="connsiteY2" fmla="*/ 121007 h 342939"/>
                  <a:gd name="connsiteX3" fmla="*/ 228476 w 295411"/>
                  <a:gd name="connsiteY3" fmla="*/ 55284 h 342939"/>
                  <a:gd name="connsiteX4" fmla="*/ 166688 w 295411"/>
                  <a:gd name="connsiteY4" fmla="*/ 39 h 342939"/>
                  <a:gd name="connsiteX5" fmla="*/ 71438 w 295411"/>
                  <a:gd name="connsiteY5" fmla="*/ 39 h 342939"/>
                  <a:gd name="connsiteX6" fmla="*/ 43615 w 295411"/>
                  <a:gd name="connsiteY6" fmla="*/ 133389 h 342939"/>
                  <a:gd name="connsiteX7" fmla="*/ 31709 w 295411"/>
                  <a:gd name="connsiteY7" fmla="*/ 190539 h 342939"/>
                  <a:gd name="connsiteX8" fmla="*/ 0 w 295411"/>
                  <a:gd name="connsiteY8" fmla="*/ 342939 h 342939"/>
                  <a:gd name="connsiteX9" fmla="*/ 38100 w 295411"/>
                  <a:gd name="connsiteY9" fmla="*/ 342939 h 342939"/>
                  <a:gd name="connsiteX10" fmla="*/ 153191 w 295411"/>
                  <a:gd name="connsiteY10" fmla="*/ 247689 h 342939"/>
                  <a:gd name="connsiteX11" fmla="*/ 228600 w 295411"/>
                  <a:gd name="connsiteY11" fmla="*/ 342939 h 342939"/>
                  <a:gd name="connsiteX12" fmla="*/ 274634 w 295411"/>
                  <a:gd name="connsiteY12" fmla="*/ 304839 h 342939"/>
                  <a:gd name="connsiteX13" fmla="*/ 294484 w 295411"/>
                  <a:gd name="connsiteY13" fmla="*/ 209589 h 342939"/>
                  <a:gd name="connsiteX14" fmla="*/ 285550 w 295411"/>
                  <a:gd name="connsiteY14" fmla="*/ 179109 h 342939"/>
                  <a:gd name="connsiteX15" fmla="*/ 81715 w 295411"/>
                  <a:gd name="connsiteY15" fmla="*/ 133389 h 342939"/>
                  <a:gd name="connsiteX16" fmla="*/ 101556 w 295411"/>
                  <a:gd name="connsiteY16" fmla="*/ 38139 h 342939"/>
                  <a:gd name="connsiteX17" fmla="*/ 158706 w 295411"/>
                  <a:gd name="connsiteY17" fmla="*/ 38139 h 342939"/>
                  <a:gd name="connsiteX18" fmla="*/ 189135 w 295411"/>
                  <a:gd name="connsiteY18" fmla="*/ 64731 h 342939"/>
                  <a:gd name="connsiteX19" fmla="*/ 189186 w 295411"/>
                  <a:gd name="connsiteY19" fmla="*/ 65762 h 342939"/>
                  <a:gd name="connsiteX20" fmla="*/ 194548 w 295411"/>
                  <a:gd name="connsiteY20" fmla="*/ 131484 h 342939"/>
                  <a:gd name="connsiteX21" fmla="*/ 195101 w 295411"/>
                  <a:gd name="connsiteY21" fmla="*/ 133389 h 34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5411" h="342939">
                    <a:moveTo>
                      <a:pt x="285550" y="179109"/>
                    </a:moveTo>
                    <a:lnTo>
                      <a:pt x="243011" y="141009"/>
                    </a:lnTo>
                    <a:cubicBezTo>
                      <a:pt x="237328" y="135891"/>
                      <a:pt x="234008" y="128653"/>
                      <a:pt x="233839" y="121007"/>
                    </a:cubicBezTo>
                    <a:lnTo>
                      <a:pt x="228476" y="55284"/>
                    </a:lnTo>
                    <a:cubicBezTo>
                      <a:pt x="226043" y="23272"/>
                      <a:pt x="198772" y="-1112"/>
                      <a:pt x="166688" y="39"/>
                    </a:cubicBezTo>
                    <a:lnTo>
                      <a:pt x="71438" y="39"/>
                    </a:lnTo>
                    <a:lnTo>
                      <a:pt x="43615" y="133389"/>
                    </a:lnTo>
                    <a:lnTo>
                      <a:pt x="31709" y="190539"/>
                    </a:lnTo>
                    <a:lnTo>
                      <a:pt x="0" y="342939"/>
                    </a:lnTo>
                    <a:lnTo>
                      <a:pt x="38100" y="342939"/>
                    </a:lnTo>
                    <a:cubicBezTo>
                      <a:pt x="49016" y="290552"/>
                      <a:pt x="100803" y="247689"/>
                      <a:pt x="153191" y="247689"/>
                    </a:cubicBezTo>
                    <a:cubicBezTo>
                      <a:pt x="205578" y="247689"/>
                      <a:pt x="239478" y="290552"/>
                      <a:pt x="228600" y="342939"/>
                    </a:cubicBezTo>
                    <a:cubicBezTo>
                      <a:pt x="250741" y="341969"/>
                      <a:pt x="269541" y="326407"/>
                      <a:pt x="274634" y="304839"/>
                    </a:cubicBezTo>
                    <a:lnTo>
                      <a:pt x="294484" y="209589"/>
                    </a:lnTo>
                    <a:cubicBezTo>
                      <a:pt x="297220" y="198561"/>
                      <a:pt x="293805" y="186915"/>
                      <a:pt x="285550" y="179109"/>
                    </a:cubicBezTo>
                    <a:close/>
                    <a:moveTo>
                      <a:pt x="81715" y="133389"/>
                    </a:moveTo>
                    <a:lnTo>
                      <a:pt x="101556" y="38139"/>
                    </a:lnTo>
                    <a:lnTo>
                      <a:pt x="158706" y="38139"/>
                    </a:lnTo>
                    <a:cubicBezTo>
                      <a:pt x="174451" y="37079"/>
                      <a:pt x="188075" y="48985"/>
                      <a:pt x="189135" y="64731"/>
                    </a:cubicBezTo>
                    <a:cubicBezTo>
                      <a:pt x="189158" y="65074"/>
                      <a:pt x="189175" y="65418"/>
                      <a:pt x="189186" y="65762"/>
                    </a:cubicBezTo>
                    <a:lnTo>
                      <a:pt x="194548" y="131484"/>
                    </a:lnTo>
                    <a:cubicBezTo>
                      <a:pt x="194348" y="132437"/>
                      <a:pt x="195301" y="132437"/>
                      <a:pt x="195101" y="133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82" name="Freihandform: Form 108">
                <a:extLst>
                  <a:ext uri="{FF2B5EF4-FFF2-40B4-BE49-F238E27FC236}">
                    <a16:creationId xmlns:a16="http://schemas.microsoft.com/office/drawing/2014/main" id="{65CC4D64-78CB-4ED5-8BAA-5DB3AA79E740}"/>
                  </a:ext>
                </a:extLst>
              </p:cNvPr>
              <p:cNvSpPr/>
              <p:nvPr/>
            </p:nvSpPr>
            <p:spPr>
              <a:xfrm>
                <a:off x="6965501" y="3549961"/>
                <a:ext cx="470887" cy="133350"/>
              </a:xfrm>
              <a:custGeom>
                <a:avLst/>
                <a:gdLst>
                  <a:gd name="connsiteX0" fmla="*/ 0 w 470887"/>
                  <a:gd name="connsiteY0" fmla="*/ 133350 h 133350"/>
                  <a:gd name="connsiteX1" fmla="*/ 47625 w 470887"/>
                  <a:gd name="connsiteY1" fmla="*/ 133350 h 133350"/>
                  <a:gd name="connsiteX2" fmla="*/ 162716 w 470887"/>
                  <a:gd name="connsiteY2" fmla="*/ 38100 h 133350"/>
                  <a:gd name="connsiteX3" fmla="*/ 238125 w 470887"/>
                  <a:gd name="connsiteY3" fmla="*/ 133350 h 133350"/>
                  <a:gd name="connsiteX4" fmla="*/ 443103 w 470887"/>
                  <a:gd name="connsiteY4" fmla="*/ 133350 h 133350"/>
                  <a:gd name="connsiteX5" fmla="*/ 470887 w 470887"/>
                  <a:gd name="connsiteY5" fmla="*/ 0 h 133350"/>
                  <a:gd name="connsiteX6" fmla="*/ 27813 w 470887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0887" h="133350">
                    <a:moveTo>
                      <a:pt x="0" y="133350"/>
                    </a:moveTo>
                    <a:lnTo>
                      <a:pt x="47625" y="133350"/>
                    </a:lnTo>
                    <a:cubicBezTo>
                      <a:pt x="58541" y="80963"/>
                      <a:pt x="110328" y="38100"/>
                      <a:pt x="162716" y="38100"/>
                    </a:cubicBezTo>
                    <a:cubicBezTo>
                      <a:pt x="215103" y="38100"/>
                      <a:pt x="249041" y="80963"/>
                      <a:pt x="238125" y="133350"/>
                    </a:cubicBezTo>
                    <a:lnTo>
                      <a:pt x="443103" y="133350"/>
                    </a:lnTo>
                    <a:lnTo>
                      <a:pt x="470887" y="0"/>
                    </a:lnTo>
                    <a:lnTo>
                      <a:pt x="27813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68" name="TextBox 74">
              <a:extLst>
                <a:ext uri="{FF2B5EF4-FFF2-40B4-BE49-F238E27FC236}">
                  <a16:creationId xmlns:a16="http://schemas.microsoft.com/office/drawing/2014/main" id="{8B73BD49-21BA-4F98-84F7-B89519ACD604}"/>
                </a:ext>
              </a:extLst>
            </p:cNvPr>
            <p:cNvSpPr txBox="1"/>
            <p:nvPr/>
          </p:nvSpPr>
          <p:spPr>
            <a:xfrm>
              <a:off x="5654370" y="6765982"/>
              <a:ext cx="4663890" cy="196817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Customer</a:t>
              </a:r>
              <a:b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App</a:t>
              </a:r>
            </a:p>
          </p:txBody>
        </p:sp>
        <p:sp>
          <p:nvSpPr>
            <p:cNvPr id="69" name="TextBox 27">
              <a:extLst>
                <a:ext uri="{FF2B5EF4-FFF2-40B4-BE49-F238E27FC236}">
                  <a16:creationId xmlns:a16="http://schemas.microsoft.com/office/drawing/2014/main" id="{0D9B8D69-7ADD-42A9-B39B-E1FFB303160A}"/>
                </a:ext>
              </a:extLst>
            </p:cNvPr>
            <p:cNvSpPr txBox="1"/>
            <p:nvPr/>
          </p:nvSpPr>
          <p:spPr>
            <a:xfrm>
              <a:off x="8498854" y="1845678"/>
              <a:ext cx="11117613" cy="1974626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4000" b="1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Marketplace</a:t>
              </a:r>
            </a:p>
          </p:txBody>
        </p:sp>
        <p:sp>
          <p:nvSpPr>
            <p:cNvPr id="70" name="Freihandform: Form 69">
              <a:extLst>
                <a:ext uri="{FF2B5EF4-FFF2-40B4-BE49-F238E27FC236}">
                  <a16:creationId xmlns:a16="http://schemas.microsoft.com/office/drawing/2014/main" id="{5C7C140C-74B0-46B7-99C7-A4FF8E6DAB6E}"/>
                </a:ext>
              </a:extLst>
            </p:cNvPr>
            <p:cNvSpPr/>
            <p:nvPr/>
          </p:nvSpPr>
          <p:spPr>
            <a:xfrm>
              <a:off x="211797" y="18140640"/>
              <a:ext cx="9694492" cy="3787075"/>
            </a:xfrm>
            <a:custGeom>
              <a:avLst/>
              <a:gdLst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2056446 w 4139565"/>
                <a:gd name="connsiteY4" fmla="*/ 1197984 h 1616393"/>
                <a:gd name="connsiteX5" fmla="*/ 1989772 w 4139565"/>
                <a:gd name="connsiteY5" fmla="*/ 1203772 h 1616393"/>
                <a:gd name="connsiteX6" fmla="*/ 1989772 w 4139565"/>
                <a:gd name="connsiteY6" fmla="*/ 1584090 h 1616393"/>
                <a:gd name="connsiteX7" fmla="*/ 2056446 w 4139565"/>
                <a:gd name="connsiteY7" fmla="*/ 1584223 h 1616393"/>
                <a:gd name="connsiteX8" fmla="*/ 2426447 w 4139565"/>
                <a:gd name="connsiteY8" fmla="*/ 1165863 h 1616393"/>
                <a:gd name="connsiteX9" fmla="*/ 2199321 w 4139565"/>
                <a:gd name="connsiteY9" fmla="*/ 1185581 h 1616393"/>
                <a:gd name="connsiteX10" fmla="*/ 2199321 w 4139565"/>
                <a:gd name="connsiteY10" fmla="*/ 1584507 h 1616393"/>
                <a:gd name="connsiteX11" fmla="*/ 2426970 w 4139565"/>
                <a:gd name="connsiteY11" fmla="*/ 1584960 h 1616393"/>
                <a:gd name="connsiteX12" fmla="*/ 2199321 w 4139565"/>
                <a:gd name="connsiteY12" fmla="*/ 1144667 h 1616393"/>
                <a:gd name="connsiteX13" fmla="*/ 2199321 w 4139565"/>
                <a:gd name="connsiteY13" fmla="*/ 1144667 h 1616393"/>
                <a:gd name="connsiteX14" fmla="*/ 2386186 w 4139565"/>
                <a:gd name="connsiteY14" fmla="*/ 1160551 h 1616393"/>
                <a:gd name="connsiteX15" fmla="*/ 2425065 w 4139565"/>
                <a:gd name="connsiteY15" fmla="*/ 58103 h 1616393"/>
                <a:gd name="connsiteX16" fmla="*/ 34290 w 4139565"/>
                <a:gd name="connsiteY16" fmla="*/ 1084898 h 1616393"/>
                <a:gd name="connsiteX17" fmla="*/ 34290 w 4139565"/>
                <a:gd name="connsiteY17" fmla="*/ 1580198 h 1616393"/>
                <a:gd name="connsiteX18" fmla="*/ 1102994 w 4139565"/>
                <a:gd name="connsiteY18" fmla="*/ 1582325 h 1616393"/>
                <a:gd name="connsiteX19" fmla="*/ 1102994 w 4139565"/>
                <a:gd name="connsiteY19" fmla="*/ 1240156 h 1616393"/>
                <a:gd name="connsiteX20" fmla="*/ 2056446 w 4139565"/>
                <a:gd name="connsiteY20" fmla="*/ 1132523 h 1616393"/>
                <a:gd name="connsiteX21" fmla="*/ 2120328 w 4139565"/>
                <a:gd name="connsiteY21" fmla="*/ 1137953 h 1616393"/>
                <a:gd name="connsiteX22" fmla="*/ 2056447 w 4139565"/>
                <a:gd name="connsiteY22" fmla="*/ 1132523 h 1616393"/>
                <a:gd name="connsiteX23" fmla="*/ 2056447 w 4139565"/>
                <a:gd name="connsiteY23" fmla="*/ 1100138 h 1616393"/>
                <a:gd name="connsiteX24" fmla="*/ 2056446 w 4139565"/>
                <a:gd name="connsiteY24" fmla="*/ 1100138 h 1616393"/>
                <a:gd name="connsiteX25" fmla="*/ 1151572 w 4139565"/>
                <a:gd name="connsiteY25" fmla="*/ 1216343 h 1616393"/>
                <a:gd name="connsiteX26" fmla="*/ 1151572 w 4139565"/>
                <a:gd name="connsiteY26" fmla="*/ 1234441 h 1616393"/>
                <a:gd name="connsiteX27" fmla="*/ 2056011 w 4139565"/>
                <a:gd name="connsiteY27" fmla="*/ 1132572 h 1616393"/>
                <a:gd name="connsiteX28" fmla="*/ 1102994 w 4139565"/>
                <a:gd name="connsiteY28" fmla="*/ 1240156 h 1616393"/>
                <a:gd name="connsiteX29" fmla="*/ 1102994 w 4139565"/>
                <a:gd name="connsiteY29" fmla="*/ 1193483 h 1616393"/>
                <a:gd name="connsiteX30" fmla="*/ 2056446 w 4139565"/>
                <a:gd name="connsiteY30" fmla="*/ 1060133 h 1616393"/>
                <a:gd name="connsiteX31" fmla="*/ 2426351 w 4139565"/>
                <a:gd name="connsiteY31" fmla="*/ 1088800 h 1616393"/>
                <a:gd name="connsiteX32" fmla="*/ 2437446 w 4139565"/>
                <a:gd name="connsiteY32" fmla="*/ 0 h 1616393"/>
                <a:gd name="connsiteX33" fmla="*/ 2437447 w 4139565"/>
                <a:gd name="connsiteY33" fmla="*/ 0 h 1616393"/>
                <a:gd name="connsiteX34" fmla="*/ 2437447 w 4139565"/>
                <a:gd name="connsiteY34" fmla="*/ 1 h 1616393"/>
                <a:gd name="connsiteX35" fmla="*/ 4139564 w 4139565"/>
                <a:gd name="connsiteY35" fmla="*/ 742950 h 1616393"/>
                <a:gd name="connsiteX36" fmla="*/ 4139564 w 4139565"/>
                <a:gd name="connsiteY36" fmla="*/ 1451610 h 1616393"/>
                <a:gd name="connsiteX37" fmla="*/ 4139565 w 4139565"/>
                <a:gd name="connsiteY37" fmla="*/ 1451610 h 1616393"/>
                <a:gd name="connsiteX38" fmla="*/ 4139565 w 4139565"/>
                <a:gd name="connsiteY38" fmla="*/ 1616393 h 1616393"/>
                <a:gd name="connsiteX39" fmla="*/ 0 w 4139565"/>
                <a:gd name="connsiteY39" fmla="*/ 1616393 h 1616393"/>
                <a:gd name="connsiteX40" fmla="*/ 0 w 4139565"/>
                <a:gd name="connsiteY40" fmla="*/ 1451610 h 1616393"/>
                <a:gd name="connsiteX41" fmla="*/ 0 w 4139565"/>
                <a:gd name="connsiteY41" fmla="*/ 1063943 h 1616393"/>
                <a:gd name="connsiteX42" fmla="*/ 2437446 w 4139565"/>
                <a:gd name="connsiteY42" fmla="*/ 1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90 w 4139565"/>
                <a:gd name="connsiteY20" fmla="*/ 1084898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89214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89214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21656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139565" h="1616393">
                  <a:moveTo>
                    <a:pt x="1245869" y="1240156"/>
                  </a:moveTo>
                  <a:lnTo>
                    <a:pt x="1245869" y="1582609"/>
                  </a:lnTo>
                  <a:lnTo>
                    <a:pt x="1570672" y="1583256"/>
                  </a:lnTo>
                  <a:lnTo>
                    <a:pt x="1570672" y="1240156"/>
                  </a:lnTo>
                  <a:lnTo>
                    <a:pt x="1245869" y="1240156"/>
                  </a:lnTo>
                  <a:close/>
                  <a:moveTo>
                    <a:pt x="2056446" y="1197984"/>
                  </a:moveTo>
                  <a:lnTo>
                    <a:pt x="1989772" y="1203772"/>
                  </a:lnTo>
                  <a:lnTo>
                    <a:pt x="1989772" y="1584090"/>
                  </a:lnTo>
                  <a:lnTo>
                    <a:pt x="2056446" y="1584223"/>
                  </a:lnTo>
                  <a:lnTo>
                    <a:pt x="2056446" y="1197984"/>
                  </a:lnTo>
                  <a:close/>
                  <a:moveTo>
                    <a:pt x="2426447" y="1165863"/>
                  </a:moveTo>
                  <a:lnTo>
                    <a:pt x="2199321" y="1185581"/>
                  </a:lnTo>
                  <a:lnTo>
                    <a:pt x="2199321" y="1584507"/>
                  </a:lnTo>
                  <a:lnTo>
                    <a:pt x="2426970" y="1584960"/>
                  </a:lnTo>
                  <a:cubicBezTo>
                    <a:pt x="2426796" y="1445261"/>
                    <a:pt x="2426621" y="1305562"/>
                    <a:pt x="2426447" y="1165863"/>
                  </a:cubicBezTo>
                  <a:close/>
                  <a:moveTo>
                    <a:pt x="2199321" y="1144667"/>
                  </a:moveTo>
                  <a:lnTo>
                    <a:pt x="2199321" y="1144667"/>
                  </a:lnTo>
                  <a:lnTo>
                    <a:pt x="2386186" y="1160551"/>
                  </a:lnTo>
                  <a:lnTo>
                    <a:pt x="2199321" y="1144667"/>
                  </a:lnTo>
                  <a:close/>
                  <a:moveTo>
                    <a:pt x="2425065" y="204091"/>
                  </a:moveTo>
                  <a:lnTo>
                    <a:pt x="34289" y="950505"/>
                  </a:lnTo>
                  <a:cubicBezTo>
                    <a:pt x="34289" y="1160403"/>
                    <a:pt x="34290" y="1370300"/>
                    <a:pt x="34290" y="1580198"/>
                  </a:cubicBezTo>
                  <a:lnTo>
                    <a:pt x="1102994" y="1582325"/>
                  </a:lnTo>
                  <a:lnTo>
                    <a:pt x="1102994" y="1240156"/>
                  </a:lnTo>
                  <a:lnTo>
                    <a:pt x="2056446" y="1132523"/>
                  </a:lnTo>
                  <a:lnTo>
                    <a:pt x="2120328" y="1137953"/>
                  </a:lnTo>
                  <a:lnTo>
                    <a:pt x="2056447" y="1132523"/>
                  </a:lnTo>
                  <a:lnTo>
                    <a:pt x="2056447" y="1100138"/>
                  </a:lnTo>
                  <a:lnTo>
                    <a:pt x="2056446" y="1100138"/>
                  </a:lnTo>
                  <a:lnTo>
                    <a:pt x="1151572" y="1216343"/>
                  </a:lnTo>
                  <a:lnTo>
                    <a:pt x="1151572" y="1234441"/>
                  </a:lnTo>
                  <a:lnTo>
                    <a:pt x="2056011" y="1132572"/>
                  </a:lnTo>
                  <a:lnTo>
                    <a:pt x="1102994" y="1240156"/>
                  </a:lnTo>
                  <a:lnTo>
                    <a:pt x="1102994" y="1193483"/>
                  </a:lnTo>
                  <a:lnTo>
                    <a:pt x="2056446" y="1060133"/>
                  </a:lnTo>
                  <a:lnTo>
                    <a:pt x="2426351" y="1088800"/>
                  </a:lnTo>
                  <a:cubicBezTo>
                    <a:pt x="2425922" y="745234"/>
                    <a:pt x="2425494" y="547657"/>
                    <a:pt x="2425065" y="204091"/>
                  </a:cubicBezTo>
                  <a:close/>
                  <a:moveTo>
                    <a:pt x="2437447" y="170318"/>
                  </a:moveTo>
                  <a:lnTo>
                    <a:pt x="2437447" y="0"/>
                  </a:lnTo>
                  <a:lnTo>
                    <a:pt x="2437447" y="121656"/>
                  </a:lnTo>
                  <a:lnTo>
                    <a:pt x="4139564" y="742950"/>
                  </a:lnTo>
                  <a:lnTo>
                    <a:pt x="4139564" y="1451610"/>
                  </a:lnTo>
                  <a:lnTo>
                    <a:pt x="4139565" y="1451610"/>
                  </a:lnTo>
                  <a:lnTo>
                    <a:pt x="4139565" y="1616393"/>
                  </a:lnTo>
                  <a:lnTo>
                    <a:pt x="0" y="1616393"/>
                  </a:lnTo>
                  <a:lnTo>
                    <a:pt x="0" y="1451610"/>
                  </a:lnTo>
                  <a:lnTo>
                    <a:pt x="0" y="926806"/>
                  </a:lnTo>
                  <a:lnTo>
                    <a:pt x="2437447" y="121656"/>
                  </a:lnTo>
                  <a:lnTo>
                    <a:pt x="2437447" y="170318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7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71" name="Textfeld 70">
              <a:extLst>
                <a:ext uri="{FF2B5EF4-FFF2-40B4-BE49-F238E27FC236}">
                  <a16:creationId xmlns:a16="http://schemas.microsoft.com/office/drawing/2014/main" id="{81F08B0C-CEAA-44B6-8D22-75C10FE7FC41}"/>
                </a:ext>
              </a:extLst>
            </p:cNvPr>
            <p:cNvSpPr txBox="1"/>
            <p:nvPr/>
          </p:nvSpPr>
          <p:spPr>
            <a:xfrm>
              <a:off x="9119692" y="-5306327"/>
              <a:ext cx="9816062" cy="2994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de-DE" sz="4400" b="1" i="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</a:p>
            <a:p>
              <a:endParaRPr lang="de-DE" sz="700" b="1" dirty="0">
                <a:noFill/>
                <a:latin typeface="Avenir Next LT Pro" panose="020B0504020202020204" pitchFamily="34" charset="0"/>
              </a:endParaRPr>
            </a:p>
          </p:txBody>
        </p:sp>
        <p:sp>
          <p:nvSpPr>
            <p:cNvPr id="72" name="Textfeld 71">
              <a:extLst>
                <a:ext uri="{FF2B5EF4-FFF2-40B4-BE49-F238E27FC236}">
                  <a16:creationId xmlns:a16="http://schemas.microsoft.com/office/drawing/2014/main" id="{84EB3BFE-D7D1-4330-8A53-8EFE19D1C714}"/>
                </a:ext>
              </a:extLst>
            </p:cNvPr>
            <p:cNvSpPr txBox="1"/>
            <p:nvPr/>
          </p:nvSpPr>
          <p:spPr>
            <a:xfrm rot="4377362">
              <a:off x="24233581" y="10110612"/>
              <a:ext cx="10224264" cy="2891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4400" b="1" i="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DELIVERY</a:t>
              </a:r>
            </a:p>
            <a:p>
              <a:endParaRPr lang="de-DE" sz="600" b="1" dirty="0">
                <a:noFill/>
                <a:latin typeface="Avenir Next LT Pro" panose="020B0504020202020204" pitchFamily="34" charset="0"/>
              </a:endParaRPr>
            </a:p>
          </p:txBody>
        </p:sp>
        <p:sp>
          <p:nvSpPr>
            <p:cNvPr id="73" name="Textfeld 72">
              <a:extLst>
                <a:ext uri="{FF2B5EF4-FFF2-40B4-BE49-F238E27FC236}">
                  <a16:creationId xmlns:a16="http://schemas.microsoft.com/office/drawing/2014/main" id="{7049DD01-E8B9-49B8-AAC9-65BD32C92FFA}"/>
                </a:ext>
              </a:extLst>
            </p:cNvPr>
            <p:cNvSpPr txBox="1"/>
            <p:nvPr/>
          </p:nvSpPr>
          <p:spPr>
            <a:xfrm rot="17191407">
              <a:off x="-5662463" y="9256186"/>
              <a:ext cx="7184572" cy="52662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4400" b="1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</a:p>
            <a:p>
              <a:endParaRPr lang="de-DE" sz="700" b="1" dirty="0">
                <a:noFill/>
                <a:latin typeface="Avenir Next LT Pro" panose="020B0504020202020204" pitchFamily="34" charset="0"/>
              </a:endParaRPr>
            </a:p>
          </p:txBody>
        </p:sp>
        <p:grpSp>
          <p:nvGrpSpPr>
            <p:cNvPr id="74" name="Gruppieren 73">
              <a:extLst>
                <a:ext uri="{FF2B5EF4-FFF2-40B4-BE49-F238E27FC236}">
                  <a16:creationId xmlns:a16="http://schemas.microsoft.com/office/drawing/2014/main" id="{DA6DAE17-3182-4430-B7B7-F9E24F92BDDF}"/>
                </a:ext>
              </a:extLst>
            </p:cNvPr>
            <p:cNvGrpSpPr/>
            <p:nvPr/>
          </p:nvGrpSpPr>
          <p:grpSpPr>
            <a:xfrm>
              <a:off x="11203204" y="-2512774"/>
              <a:ext cx="6287838" cy="3827381"/>
              <a:chOff x="8897325" y="1621904"/>
              <a:chExt cx="6287838" cy="3827381"/>
            </a:xfrm>
          </p:grpSpPr>
          <p:pic>
            <p:nvPicPr>
              <p:cNvPr id="75" name="Picture 63">
                <a:extLst>
                  <a:ext uri="{FF2B5EF4-FFF2-40B4-BE49-F238E27FC236}">
                    <a16:creationId xmlns:a16="http://schemas.microsoft.com/office/drawing/2014/main" id="{FEBABE92-5776-47E7-8BEB-8D2768F5827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897325" y="1621904"/>
                <a:ext cx="6287838" cy="3827381"/>
              </a:xfrm>
              <a:prstGeom prst="rect">
                <a:avLst/>
              </a:prstGeom>
            </p:spPr>
          </p:pic>
          <p:sp>
            <p:nvSpPr>
              <p:cNvPr id="76" name="Ellipse 75">
                <a:extLst>
                  <a:ext uri="{FF2B5EF4-FFF2-40B4-BE49-F238E27FC236}">
                    <a16:creationId xmlns:a16="http://schemas.microsoft.com/office/drawing/2014/main" id="{30C49B1C-050C-40C2-8AED-2E3B3FB52100}"/>
                  </a:ext>
                </a:extLst>
              </p:cNvPr>
              <p:cNvSpPr/>
              <p:nvPr/>
            </p:nvSpPr>
            <p:spPr>
              <a:xfrm>
                <a:off x="11140607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700" b="1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7" name="Ellipse 76">
                <a:extLst>
                  <a:ext uri="{FF2B5EF4-FFF2-40B4-BE49-F238E27FC236}">
                    <a16:creationId xmlns:a16="http://schemas.microsoft.com/office/drawing/2014/main" id="{C03BE1FF-FC5D-40BE-A1E9-33A98AF90FCC}"/>
                  </a:ext>
                </a:extLst>
              </p:cNvPr>
              <p:cNvSpPr/>
              <p:nvPr/>
            </p:nvSpPr>
            <p:spPr>
              <a:xfrm>
                <a:off x="12716189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700" b="1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100" name="Rechteck 99">
            <a:extLst>
              <a:ext uri="{FF2B5EF4-FFF2-40B4-BE49-F238E27FC236}">
                <a16:creationId xmlns:a16="http://schemas.microsoft.com/office/drawing/2014/main" id="{D19DE813-EF5C-48F3-9BDF-21CD83D7E467}"/>
              </a:ext>
            </a:extLst>
          </p:cNvPr>
          <p:cNvSpPr/>
          <p:nvPr userDrawn="1"/>
        </p:nvSpPr>
        <p:spPr>
          <a:xfrm>
            <a:off x="0" y="6209148"/>
            <a:ext cx="12192000" cy="64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532CE0-D232-D347-8A08-6E38404C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7433D2-8B3D-574E-8759-178E7341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E70C08-DC90-6B4B-AD84-9C40E0D7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59" name="Titel 1">
            <a:extLst>
              <a:ext uri="{FF2B5EF4-FFF2-40B4-BE49-F238E27FC236}">
                <a16:creationId xmlns:a16="http://schemas.microsoft.com/office/drawing/2014/main" id="{EF197A53-200F-4EDB-83A8-D0B483F02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60" name="Textplatzhalter 9">
            <a:extLst>
              <a:ext uri="{FF2B5EF4-FFF2-40B4-BE49-F238E27FC236}">
                <a16:creationId xmlns:a16="http://schemas.microsoft.com/office/drawing/2014/main" id="{5D93899E-548A-4614-996E-4DE7E7A756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grpSp>
        <p:nvGrpSpPr>
          <p:cNvPr id="101" name="Grafik 15">
            <a:extLst>
              <a:ext uri="{FF2B5EF4-FFF2-40B4-BE49-F238E27FC236}">
                <a16:creationId xmlns:a16="http://schemas.microsoft.com/office/drawing/2014/main" id="{4DC9FFAD-DF05-4E81-8AD3-B75CA568BD21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02" name="Grafik 15">
              <a:extLst>
                <a:ext uri="{FF2B5EF4-FFF2-40B4-BE49-F238E27FC236}">
                  <a16:creationId xmlns:a16="http://schemas.microsoft.com/office/drawing/2014/main" id="{6903F8B0-A9DB-4848-BC89-5F0DFDD9C00E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111" name="Freihandform 37">
                <a:extLst>
                  <a:ext uri="{FF2B5EF4-FFF2-40B4-BE49-F238E27FC236}">
                    <a16:creationId xmlns:a16="http://schemas.microsoft.com/office/drawing/2014/main" id="{DD29F042-D678-4C25-98FB-CD9DF074925B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2" name="Freihandform 38">
                <a:extLst>
                  <a:ext uri="{FF2B5EF4-FFF2-40B4-BE49-F238E27FC236}">
                    <a16:creationId xmlns:a16="http://schemas.microsoft.com/office/drawing/2014/main" id="{5D6CED8C-38E8-4C27-A5C6-73708D921ED1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3" name="Freihandform 39">
                <a:extLst>
                  <a:ext uri="{FF2B5EF4-FFF2-40B4-BE49-F238E27FC236}">
                    <a16:creationId xmlns:a16="http://schemas.microsoft.com/office/drawing/2014/main" id="{A87FBBE7-9CC8-495A-BE4E-CB67B94F6DFA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4" name="Freihandform 40">
                <a:extLst>
                  <a:ext uri="{FF2B5EF4-FFF2-40B4-BE49-F238E27FC236}">
                    <a16:creationId xmlns:a16="http://schemas.microsoft.com/office/drawing/2014/main" id="{E7B1B0C4-4A66-435A-B163-95033E4CB892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5" name="Freihandform 41">
                <a:extLst>
                  <a:ext uri="{FF2B5EF4-FFF2-40B4-BE49-F238E27FC236}">
                    <a16:creationId xmlns:a16="http://schemas.microsoft.com/office/drawing/2014/main" id="{9A4C4CEE-F1CB-4687-90AA-DBE2461A5E45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03" name="Grafik 15">
              <a:extLst>
                <a:ext uri="{FF2B5EF4-FFF2-40B4-BE49-F238E27FC236}">
                  <a16:creationId xmlns:a16="http://schemas.microsoft.com/office/drawing/2014/main" id="{F178E431-AE83-475B-AE7C-743A33326819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109" name="Freihandform 35">
                <a:extLst>
                  <a:ext uri="{FF2B5EF4-FFF2-40B4-BE49-F238E27FC236}">
                    <a16:creationId xmlns:a16="http://schemas.microsoft.com/office/drawing/2014/main" id="{1A643BE7-2587-4F23-ACBF-C2BDCE51CF6E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0" name="Freihandform 36">
                <a:extLst>
                  <a:ext uri="{FF2B5EF4-FFF2-40B4-BE49-F238E27FC236}">
                    <a16:creationId xmlns:a16="http://schemas.microsoft.com/office/drawing/2014/main" id="{28FEF01D-2665-497A-A674-A993B557D948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04" name="Grafik 15">
              <a:extLst>
                <a:ext uri="{FF2B5EF4-FFF2-40B4-BE49-F238E27FC236}">
                  <a16:creationId xmlns:a16="http://schemas.microsoft.com/office/drawing/2014/main" id="{0CB1195C-F3E3-459C-9EEB-64DA38E5232D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05" name="Freihandform 31">
                <a:extLst>
                  <a:ext uri="{FF2B5EF4-FFF2-40B4-BE49-F238E27FC236}">
                    <a16:creationId xmlns:a16="http://schemas.microsoft.com/office/drawing/2014/main" id="{4A4BD585-1903-4817-A40B-E8735EB09797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6" name="Freihandform 32">
                <a:extLst>
                  <a:ext uri="{FF2B5EF4-FFF2-40B4-BE49-F238E27FC236}">
                    <a16:creationId xmlns:a16="http://schemas.microsoft.com/office/drawing/2014/main" id="{8A9513FB-171D-4D27-B555-9878BECC02E5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7" name="Freihandform 33">
                <a:extLst>
                  <a:ext uri="{FF2B5EF4-FFF2-40B4-BE49-F238E27FC236}">
                    <a16:creationId xmlns:a16="http://schemas.microsoft.com/office/drawing/2014/main" id="{D936F74A-28F7-4A23-A948-E0F15C3F44CF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8" name="Freihandform 34">
                <a:extLst>
                  <a:ext uri="{FF2B5EF4-FFF2-40B4-BE49-F238E27FC236}">
                    <a16:creationId xmlns:a16="http://schemas.microsoft.com/office/drawing/2014/main" id="{87FF13E2-D672-4F54-905B-AEA70A5FB413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116" name="Holder 2">
            <a:extLst>
              <a:ext uri="{FF2B5EF4-FFF2-40B4-BE49-F238E27FC236}">
                <a16:creationId xmlns:a16="http://schemas.microsoft.com/office/drawing/2014/main" id="{564822C8-A180-4534-94D1-C66851420D05}"/>
              </a:ext>
            </a:extLst>
          </p:cNvPr>
          <p:cNvSpPr txBox="1">
            <a:spLocks/>
          </p:cNvSpPr>
          <p:nvPr userDrawn="1"/>
        </p:nvSpPr>
        <p:spPr>
          <a:xfrm>
            <a:off x="2523939" y="6562797"/>
            <a:ext cx="1014729" cy="133984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700" b="0" i="0" kern="1200">
                <a:solidFill>
                  <a:srgbClr val="003B7D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de-DE" dirty="0">
                <a:latin typeface="Avenir Next LT Pro" panose="020B0504020202020204" pitchFamily="34" charset="0"/>
              </a:rPr>
              <a:t>© METRO</a:t>
            </a:r>
            <a:r>
              <a:rPr lang="de-DE" spc="-70" dirty="0">
                <a:latin typeface="Avenir Next LT Pro" panose="020B0504020202020204" pitchFamily="34" charset="0"/>
              </a:rPr>
              <a:t> </a:t>
            </a:r>
            <a:r>
              <a:rPr lang="de-DE" dirty="0">
                <a:latin typeface="Avenir Next LT Pro" panose="020B0504020202020204" pitchFamily="34" charset="0"/>
              </a:rPr>
              <a:t>AG.</a:t>
            </a:r>
          </a:p>
        </p:txBody>
      </p:sp>
      <p:sp>
        <p:nvSpPr>
          <p:cNvPr id="54" name="Textplatzhalter 30">
            <a:extLst>
              <a:ext uri="{FF2B5EF4-FFF2-40B4-BE49-F238E27FC236}">
                <a16:creationId xmlns:a16="http://schemas.microsoft.com/office/drawing/2014/main" id="{A680F9B6-1D3B-4240-96BF-B03F247E437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1484312"/>
            <a:ext cx="3480534" cy="260762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1600" b="0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7232C497-A8CF-450C-A691-9E3AB946F5A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362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ore 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drinnen enthält.&#10;&#10;Automatisch generierte Beschreibung">
            <a:extLst>
              <a:ext uri="{FF2B5EF4-FFF2-40B4-BE49-F238E27FC236}">
                <a16:creationId xmlns:a16="http://schemas.microsoft.com/office/drawing/2014/main" id="{ABC2CDEB-45B0-4BB2-B40B-E1D58F8BAB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pic>
        <p:nvPicPr>
          <p:cNvPr id="12" name="Blauer Streifen" descr="Ein Bild, das Text enthält.&#10;&#10;Automatisch generierte Beschreibung">
            <a:extLst>
              <a:ext uri="{FF2B5EF4-FFF2-40B4-BE49-F238E27FC236}">
                <a16:creationId xmlns:a16="http://schemas.microsoft.com/office/drawing/2014/main" id="{013AD121-013D-4B87-9B5D-F5F0916D7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1366"/>
            <a:ext cx="7716646" cy="2738302"/>
          </a:xfrm>
          <a:prstGeom prst="rect">
            <a:avLst/>
          </a:prstGeom>
        </p:spPr>
      </p:pic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6E865DF8-8AC6-B045-9440-4D43B5C946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219" y="5471364"/>
            <a:ext cx="3828846" cy="295491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18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0FEB241-1C73-4A4E-A219-E23430996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29" y="4298164"/>
            <a:ext cx="3706209" cy="429374"/>
          </a:xfrm>
          <a:prstGeom prst="rect">
            <a:avLst/>
          </a:prstGeom>
          <a:noFill/>
        </p:spPr>
        <p:txBody>
          <a:bodyPr wrap="square" lIns="90000" tIns="54000" rIns="90000" bIns="0" anchor="t" anchorCtr="0">
            <a:spAutoFit/>
          </a:bodyPr>
          <a:lstStyle>
            <a:lvl1pPr algn="l">
              <a:lnSpc>
                <a:spcPct val="87000"/>
              </a:lnSpc>
              <a:defRPr sz="2800" b="1" i="0" spc="100" baseline="0">
                <a:solidFill>
                  <a:schemeClr val="bg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4DAC5AAC-75E9-4FA3-806F-F74A27BD973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5619109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5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Core DIGITAL">
    <p:bg>
      <p:bgPr>
        <a:solidFill>
          <a:srgbClr val="E2F4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0D129949-4A4E-44DC-93F4-37A6F1605746}"/>
              </a:ext>
            </a:extLst>
          </p:cNvPr>
          <p:cNvGrpSpPr/>
          <p:nvPr userDrawn="1"/>
        </p:nvGrpSpPr>
        <p:grpSpPr>
          <a:xfrm>
            <a:off x="1628274" y="-2963445"/>
            <a:ext cx="11673688" cy="9956603"/>
            <a:chOff x="-4613058" y="-5754544"/>
            <a:chExt cx="37429417" cy="31923923"/>
          </a:xfrm>
        </p:grpSpPr>
        <p:sp>
          <p:nvSpPr>
            <p:cNvPr id="39" name="Freihandform: Form 95">
              <a:extLst>
                <a:ext uri="{FF2B5EF4-FFF2-40B4-BE49-F238E27FC236}">
                  <a16:creationId xmlns:a16="http://schemas.microsoft.com/office/drawing/2014/main" id="{0B73A9F3-A5C7-4D0C-B9B8-8D184C2CD8C1}"/>
                </a:ext>
              </a:extLst>
            </p:cNvPr>
            <p:cNvSpPr/>
            <p:nvPr/>
          </p:nvSpPr>
          <p:spPr>
            <a:xfrm>
              <a:off x="-4613058" y="4211751"/>
              <a:ext cx="18816493" cy="21957628"/>
            </a:xfrm>
            <a:custGeom>
              <a:avLst/>
              <a:gdLst>
                <a:gd name="connsiteX0" fmla="*/ 1106587 w 2874914"/>
                <a:gd name="connsiteY0" fmla="*/ 0 h 3354838"/>
                <a:gd name="connsiteX1" fmla="*/ 1100551 w 2874914"/>
                <a:gd name="connsiteY1" fmla="*/ 39550 h 3354838"/>
                <a:gd name="connsiteX2" fmla="*/ 1091581 w 2874914"/>
                <a:gd name="connsiteY2" fmla="*/ 217185 h 3354838"/>
                <a:gd name="connsiteX3" fmla="*/ 2152682 w 2874914"/>
                <a:gd name="connsiteY3" fmla="*/ 1818015 h 3354838"/>
                <a:gd name="connsiteX4" fmla="*/ 2263720 w 2874914"/>
                <a:gd name="connsiteY4" fmla="*/ 1858656 h 3354838"/>
                <a:gd name="connsiteX5" fmla="*/ 2275577 w 2874914"/>
                <a:gd name="connsiteY5" fmla="*/ 1936349 h 3354838"/>
                <a:gd name="connsiteX6" fmla="*/ 2872518 w 2874914"/>
                <a:gd name="connsiteY6" fmla="*/ 2926841 h 3354838"/>
                <a:gd name="connsiteX7" fmla="*/ 2874914 w 2874914"/>
                <a:gd name="connsiteY7" fmla="*/ 2928633 h 3354838"/>
                <a:gd name="connsiteX8" fmla="*/ 2842482 w 2874914"/>
                <a:gd name="connsiteY8" fmla="*/ 2958109 h 3354838"/>
                <a:gd name="connsiteX9" fmla="*/ 1737360 w 2874914"/>
                <a:gd name="connsiteY9" fmla="*/ 3354838 h 3354838"/>
                <a:gd name="connsiteX10" fmla="*/ 0 w 2874914"/>
                <a:gd name="connsiteY10" fmla="*/ 1617478 h 3354838"/>
                <a:gd name="connsiteX11" fmla="*/ 1061101 w 2874914"/>
                <a:gd name="connsiteY11" fmla="*/ 16648 h 3354838"/>
                <a:gd name="connsiteX12" fmla="*/ 1106587 w 2874914"/>
                <a:gd name="connsiteY12" fmla="*/ 0 h 3354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4914" h="3354838">
                  <a:moveTo>
                    <a:pt x="1106587" y="0"/>
                  </a:moveTo>
                  <a:lnTo>
                    <a:pt x="1100551" y="39550"/>
                  </a:lnTo>
                  <a:cubicBezTo>
                    <a:pt x="1094619" y="97955"/>
                    <a:pt x="1091581" y="157215"/>
                    <a:pt x="1091581" y="217185"/>
                  </a:cubicBezTo>
                  <a:cubicBezTo>
                    <a:pt x="1091581" y="936823"/>
                    <a:pt x="1529117" y="1554269"/>
                    <a:pt x="2152682" y="1818015"/>
                  </a:cubicBezTo>
                  <a:lnTo>
                    <a:pt x="2263720" y="1858656"/>
                  </a:lnTo>
                  <a:lnTo>
                    <a:pt x="2275577" y="1936349"/>
                  </a:lnTo>
                  <a:cubicBezTo>
                    <a:pt x="2356578" y="2332191"/>
                    <a:pt x="2572200" y="2678997"/>
                    <a:pt x="2872518" y="2926841"/>
                  </a:cubicBezTo>
                  <a:lnTo>
                    <a:pt x="2874914" y="2928633"/>
                  </a:lnTo>
                  <a:lnTo>
                    <a:pt x="2842482" y="2958109"/>
                  </a:lnTo>
                  <a:cubicBezTo>
                    <a:pt x="2542164" y="3205954"/>
                    <a:pt x="2157148" y="3354838"/>
                    <a:pt x="1737360" y="3354838"/>
                  </a:cubicBezTo>
                  <a:cubicBezTo>
                    <a:pt x="777843" y="3354838"/>
                    <a:pt x="0" y="2576995"/>
                    <a:pt x="0" y="1617478"/>
                  </a:cubicBezTo>
                  <a:cubicBezTo>
                    <a:pt x="0" y="897840"/>
                    <a:pt x="437537" y="280394"/>
                    <a:pt x="1061101" y="16648"/>
                  </a:cubicBezTo>
                  <a:lnTo>
                    <a:pt x="1106587" y="0"/>
                  </a:lnTo>
                  <a:close/>
                </a:path>
              </a:pathLst>
            </a:custGeom>
            <a:solidFill>
              <a:srgbClr val="ECEBEB">
                <a:alpha val="50196"/>
              </a:srgbClr>
            </a:solidFill>
            <a:ln w="28575">
              <a:solidFill>
                <a:srgbClr val="FFFFFF"/>
              </a:solidFill>
            </a:ln>
            <a:effectLst/>
          </p:spPr>
          <p:txBody>
            <a:bodyPr rtlCol="0" anchor="t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00" b="0" i="0" u="none" strike="noStrike" kern="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40" name="Group 8">
              <a:extLst>
                <a:ext uri="{FF2B5EF4-FFF2-40B4-BE49-F238E27FC236}">
                  <a16:creationId xmlns:a16="http://schemas.microsoft.com/office/drawing/2014/main" id="{5E013B5C-55F5-4CD4-BDE0-6D9281249E62}"/>
                </a:ext>
              </a:extLst>
            </p:cNvPr>
            <p:cNvGrpSpPr/>
            <p:nvPr/>
          </p:nvGrpSpPr>
          <p:grpSpPr>
            <a:xfrm>
              <a:off x="2555795" y="-5754544"/>
              <a:ext cx="30260564" cy="31702618"/>
              <a:chOff x="4330082" y="2916802"/>
              <a:chExt cx="4623418" cy="4843745"/>
            </a:xfrm>
          </p:grpSpPr>
          <p:sp>
            <p:nvSpPr>
              <p:cNvPr id="94" name="Freihandform: Form 90">
                <a:extLst>
                  <a:ext uri="{FF2B5EF4-FFF2-40B4-BE49-F238E27FC236}">
                    <a16:creationId xmlns:a16="http://schemas.microsoft.com/office/drawing/2014/main" id="{BB9FE357-FED4-40E2-912F-71882E76C2BE}"/>
                  </a:ext>
                </a:extLst>
              </p:cNvPr>
              <p:cNvSpPr/>
              <p:nvPr/>
            </p:nvSpPr>
            <p:spPr>
              <a:xfrm>
                <a:off x="6078587" y="4285828"/>
                <a:ext cx="1726215" cy="1985813"/>
              </a:xfrm>
              <a:custGeom>
                <a:avLst/>
                <a:gdLst>
                  <a:gd name="connsiteX0" fmla="*/ 1137554 w 1726215"/>
                  <a:gd name="connsiteY0" fmla="*/ 0 h 1985813"/>
                  <a:gd name="connsiteX1" fmla="*/ 1654192 w 1726215"/>
                  <a:gd name="connsiteY1" fmla="*/ 78108 h 1985813"/>
                  <a:gd name="connsiteX2" fmla="*/ 1702776 w 1726215"/>
                  <a:gd name="connsiteY2" fmla="*/ 95890 h 1985813"/>
                  <a:gd name="connsiteX3" fmla="*/ 1717245 w 1726215"/>
                  <a:gd name="connsiteY3" fmla="*/ 190700 h 1985813"/>
                  <a:gd name="connsiteX4" fmla="*/ 1726215 w 1726215"/>
                  <a:gd name="connsiteY4" fmla="*/ 368335 h 1985813"/>
                  <a:gd name="connsiteX5" fmla="*/ 665114 w 1726215"/>
                  <a:gd name="connsiteY5" fmla="*/ 1969165 h 1985813"/>
                  <a:gd name="connsiteX6" fmla="*/ 619628 w 1726215"/>
                  <a:gd name="connsiteY6" fmla="*/ 1985813 h 1985813"/>
                  <a:gd name="connsiteX7" fmla="*/ 625664 w 1726215"/>
                  <a:gd name="connsiteY7" fmla="*/ 1946263 h 1985813"/>
                  <a:gd name="connsiteX8" fmla="*/ 634634 w 1726215"/>
                  <a:gd name="connsiteY8" fmla="*/ 1768628 h 1985813"/>
                  <a:gd name="connsiteX9" fmla="*/ 2396 w 1726215"/>
                  <a:gd name="connsiteY9" fmla="*/ 427997 h 1985813"/>
                  <a:gd name="connsiteX10" fmla="*/ 0 w 1726215"/>
                  <a:gd name="connsiteY10" fmla="*/ 426205 h 1985813"/>
                  <a:gd name="connsiteX11" fmla="*/ 32432 w 1726215"/>
                  <a:gd name="connsiteY11" fmla="*/ 396729 h 1985813"/>
                  <a:gd name="connsiteX12" fmla="*/ 1137554 w 1726215"/>
                  <a:gd name="connsiteY12" fmla="*/ 0 h 1985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26215" h="1985813">
                    <a:moveTo>
                      <a:pt x="1137554" y="0"/>
                    </a:moveTo>
                    <a:cubicBezTo>
                      <a:pt x="1317464" y="0"/>
                      <a:pt x="1490986" y="27346"/>
                      <a:pt x="1654192" y="78108"/>
                    </a:cubicBezTo>
                    <a:lnTo>
                      <a:pt x="1702776" y="95890"/>
                    </a:lnTo>
                    <a:lnTo>
                      <a:pt x="1717245" y="190700"/>
                    </a:lnTo>
                    <a:cubicBezTo>
                      <a:pt x="1723177" y="249105"/>
                      <a:pt x="1726215" y="308365"/>
                      <a:pt x="1726215" y="368335"/>
                    </a:cubicBezTo>
                    <a:cubicBezTo>
                      <a:pt x="1726215" y="1087973"/>
                      <a:pt x="1288679" y="1705419"/>
                      <a:pt x="665114" y="1969165"/>
                    </a:cubicBezTo>
                    <a:lnTo>
                      <a:pt x="619628" y="1985813"/>
                    </a:lnTo>
                    <a:lnTo>
                      <a:pt x="625664" y="1946263"/>
                    </a:lnTo>
                    <a:cubicBezTo>
                      <a:pt x="631596" y="1887858"/>
                      <a:pt x="634634" y="1828598"/>
                      <a:pt x="634634" y="1768628"/>
                    </a:cubicBezTo>
                    <a:cubicBezTo>
                      <a:pt x="634634" y="1228900"/>
                      <a:pt x="388520" y="746654"/>
                      <a:pt x="2396" y="427997"/>
                    </a:cubicBezTo>
                    <a:lnTo>
                      <a:pt x="0" y="426205"/>
                    </a:lnTo>
                    <a:lnTo>
                      <a:pt x="32432" y="396729"/>
                    </a:lnTo>
                    <a:cubicBezTo>
                      <a:pt x="332750" y="148884"/>
                      <a:pt x="717766" y="0"/>
                      <a:pt x="1137554" y="0"/>
                    </a:cubicBezTo>
                    <a:close/>
                  </a:path>
                </a:pathLst>
              </a:custGeom>
              <a:solidFill>
                <a:srgbClr val="E7E6E6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5" name="Freihandform: Form 91">
                <a:extLst>
                  <a:ext uri="{FF2B5EF4-FFF2-40B4-BE49-F238E27FC236}">
                    <a16:creationId xmlns:a16="http://schemas.microsoft.com/office/drawing/2014/main" id="{2B924350-810E-41DB-9E44-7FBD7310A5AD}"/>
                  </a:ext>
                </a:extLst>
              </p:cNvPr>
              <p:cNvSpPr/>
              <p:nvPr/>
            </p:nvSpPr>
            <p:spPr>
              <a:xfrm>
                <a:off x="4330082" y="4317095"/>
                <a:ext cx="1748505" cy="1978538"/>
              </a:xfrm>
              <a:custGeom>
                <a:avLst/>
                <a:gdLst>
                  <a:gd name="connsiteX0" fmla="*/ 645779 w 1748505"/>
                  <a:gd name="connsiteY0" fmla="*/ 0 h 1978538"/>
                  <a:gd name="connsiteX1" fmla="*/ 1617153 w 1748505"/>
                  <a:gd name="connsiteY1" fmla="*/ 296714 h 1978538"/>
                  <a:gd name="connsiteX2" fmla="*/ 1748505 w 1748505"/>
                  <a:gd name="connsiteY2" fmla="*/ 394937 h 1978538"/>
                  <a:gd name="connsiteX3" fmla="*/ 1657560 w 1748505"/>
                  <a:gd name="connsiteY3" fmla="*/ 477593 h 1978538"/>
                  <a:gd name="connsiteX4" fmla="*/ 1148699 w 1748505"/>
                  <a:gd name="connsiteY4" fmla="*/ 1706092 h 1978538"/>
                  <a:gd name="connsiteX5" fmla="*/ 1157669 w 1748505"/>
                  <a:gd name="connsiteY5" fmla="*/ 1883727 h 1978538"/>
                  <a:gd name="connsiteX6" fmla="*/ 1172139 w 1748505"/>
                  <a:gd name="connsiteY6" fmla="*/ 1978538 h 1978538"/>
                  <a:gd name="connsiteX7" fmla="*/ 1061101 w 1748505"/>
                  <a:gd name="connsiteY7" fmla="*/ 1937897 h 1978538"/>
                  <a:gd name="connsiteX8" fmla="*/ 0 w 1748505"/>
                  <a:gd name="connsiteY8" fmla="*/ 337067 h 1978538"/>
                  <a:gd name="connsiteX9" fmla="*/ 8970 w 1748505"/>
                  <a:gd name="connsiteY9" fmla="*/ 159432 h 1978538"/>
                  <a:gd name="connsiteX10" fmla="*/ 15006 w 1748505"/>
                  <a:gd name="connsiteY10" fmla="*/ 119882 h 1978538"/>
                  <a:gd name="connsiteX11" fmla="*/ 129141 w 1748505"/>
                  <a:gd name="connsiteY11" fmla="*/ 78108 h 1978538"/>
                  <a:gd name="connsiteX12" fmla="*/ 645779 w 1748505"/>
                  <a:gd name="connsiteY12" fmla="*/ 0 h 1978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748505" h="1978538">
                    <a:moveTo>
                      <a:pt x="645779" y="0"/>
                    </a:moveTo>
                    <a:cubicBezTo>
                      <a:pt x="1005598" y="0"/>
                      <a:pt x="1339869" y="109384"/>
                      <a:pt x="1617153" y="296714"/>
                    </a:cubicBezTo>
                    <a:lnTo>
                      <a:pt x="1748505" y="394937"/>
                    </a:lnTo>
                    <a:lnTo>
                      <a:pt x="1657560" y="477593"/>
                    </a:lnTo>
                    <a:cubicBezTo>
                      <a:pt x="1343160" y="791994"/>
                      <a:pt x="1148699" y="1226334"/>
                      <a:pt x="1148699" y="1706092"/>
                    </a:cubicBezTo>
                    <a:cubicBezTo>
                      <a:pt x="1148699" y="1766062"/>
                      <a:pt x="1151738" y="1825322"/>
                      <a:pt x="1157669" y="1883727"/>
                    </a:cubicBezTo>
                    <a:lnTo>
                      <a:pt x="1172139" y="1978538"/>
                    </a:lnTo>
                    <a:lnTo>
                      <a:pt x="1061101" y="1937897"/>
                    </a:lnTo>
                    <a:cubicBezTo>
                      <a:pt x="437536" y="1674151"/>
                      <a:pt x="0" y="1056705"/>
                      <a:pt x="0" y="337067"/>
                    </a:cubicBezTo>
                    <a:cubicBezTo>
                      <a:pt x="0" y="277097"/>
                      <a:pt x="3038" y="217837"/>
                      <a:pt x="8970" y="159432"/>
                    </a:cubicBezTo>
                    <a:lnTo>
                      <a:pt x="15006" y="119882"/>
                    </a:lnTo>
                    <a:lnTo>
                      <a:pt x="129141" y="78108"/>
                    </a:lnTo>
                    <a:cubicBezTo>
                      <a:pt x="292347" y="27346"/>
                      <a:pt x="465869" y="0"/>
                      <a:pt x="645779" y="0"/>
                    </a:cubicBezTo>
                    <a:close/>
                  </a:path>
                </a:pathLst>
              </a:custGeom>
              <a:solidFill>
                <a:srgbClr val="E7E6E6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6" name="Freihandform: Form 92">
                <a:extLst>
                  <a:ext uri="{FF2B5EF4-FFF2-40B4-BE49-F238E27FC236}">
                    <a16:creationId xmlns:a16="http://schemas.microsoft.com/office/drawing/2014/main" id="{C0F47AA1-8BE7-4881-BB00-7A063CCBFE9B}"/>
                  </a:ext>
                </a:extLst>
              </p:cNvPr>
              <p:cNvSpPr/>
              <p:nvPr/>
            </p:nvSpPr>
            <p:spPr>
              <a:xfrm>
                <a:off x="5502220" y="6271640"/>
                <a:ext cx="1195994" cy="1093970"/>
              </a:xfrm>
              <a:custGeom>
                <a:avLst/>
                <a:gdLst>
                  <a:gd name="connsiteX0" fmla="*/ 1195994 w 1195994"/>
                  <a:gd name="connsiteY0" fmla="*/ 0 h 1093970"/>
                  <a:gd name="connsiteX1" fmla="*/ 1175703 w 1195994"/>
                  <a:gd name="connsiteY1" fmla="*/ 132954 h 1093970"/>
                  <a:gd name="connsiteX2" fmla="*/ 702139 w 1195994"/>
                  <a:gd name="connsiteY2" fmla="*/ 1011314 h 1093970"/>
                  <a:gd name="connsiteX3" fmla="*/ 611194 w 1195994"/>
                  <a:gd name="connsiteY3" fmla="*/ 1093970 h 1093970"/>
                  <a:gd name="connsiteX4" fmla="*/ 608798 w 1195994"/>
                  <a:gd name="connsiteY4" fmla="*/ 1092178 h 1093970"/>
                  <a:gd name="connsiteX5" fmla="*/ 11857 w 1195994"/>
                  <a:gd name="connsiteY5" fmla="*/ 101686 h 1093970"/>
                  <a:gd name="connsiteX6" fmla="*/ 0 w 1195994"/>
                  <a:gd name="connsiteY6" fmla="*/ 23993 h 1093970"/>
                  <a:gd name="connsiteX7" fmla="*/ 48583 w 1195994"/>
                  <a:gd name="connsiteY7" fmla="*/ 41774 h 1093970"/>
                  <a:gd name="connsiteX8" fmla="*/ 565221 w 1195994"/>
                  <a:gd name="connsiteY8" fmla="*/ 119882 h 1093970"/>
                  <a:gd name="connsiteX9" fmla="*/ 1081859 w 1195994"/>
                  <a:gd name="connsiteY9" fmla="*/ 41774 h 1093970"/>
                  <a:gd name="connsiteX10" fmla="*/ 1195994 w 1195994"/>
                  <a:gd name="connsiteY10" fmla="*/ 0 h 1093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95994" h="1093970">
                    <a:moveTo>
                      <a:pt x="1195994" y="0"/>
                    </a:moveTo>
                    <a:lnTo>
                      <a:pt x="1175703" y="132954"/>
                    </a:lnTo>
                    <a:cubicBezTo>
                      <a:pt x="1106274" y="472248"/>
                      <a:pt x="937939" y="775514"/>
                      <a:pt x="702139" y="1011314"/>
                    </a:cubicBezTo>
                    <a:lnTo>
                      <a:pt x="611194" y="1093970"/>
                    </a:lnTo>
                    <a:lnTo>
                      <a:pt x="608798" y="1092178"/>
                    </a:lnTo>
                    <a:cubicBezTo>
                      <a:pt x="308480" y="844334"/>
                      <a:pt x="92858" y="497528"/>
                      <a:pt x="11857" y="101686"/>
                    </a:cubicBezTo>
                    <a:lnTo>
                      <a:pt x="0" y="23993"/>
                    </a:lnTo>
                    <a:lnTo>
                      <a:pt x="48583" y="41774"/>
                    </a:lnTo>
                    <a:cubicBezTo>
                      <a:pt x="211789" y="92536"/>
                      <a:pt x="385312" y="119882"/>
                      <a:pt x="565221" y="119882"/>
                    </a:cubicBezTo>
                    <a:cubicBezTo>
                      <a:pt x="745131" y="119882"/>
                      <a:pt x="918653" y="92536"/>
                      <a:pt x="1081859" y="41774"/>
                    </a:cubicBezTo>
                    <a:lnTo>
                      <a:pt x="1195994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7" name="Freihandform: Form 93">
                <a:extLst>
                  <a:ext uri="{FF2B5EF4-FFF2-40B4-BE49-F238E27FC236}">
                    <a16:creationId xmlns:a16="http://schemas.microsoft.com/office/drawing/2014/main" id="{214DD760-E312-4426-91F0-D513C549F9C3}"/>
                  </a:ext>
                </a:extLst>
              </p:cNvPr>
              <p:cNvSpPr/>
              <p:nvPr/>
            </p:nvSpPr>
            <p:spPr>
              <a:xfrm>
                <a:off x="4345088" y="2916802"/>
                <a:ext cx="3436275" cy="1795230"/>
              </a:xfrm>
              <a:custGeom>
                <a:avLst/>
                <a:gdLst>
                  <a:gd name="connsiteX0" fmla="*/ 1722354 w 3436275"/>
                  <a:gd name="connsiteY0" fmla="*/ 0 h 1795230"/>
                  <a:gd name="connsiteX1" fmla="*/ 3424417 w 3436275"/>
                  <a:gd name="connsiteY1" fmla="*/ 1387221 h 1795230"/>
                  <a:gd name="connsiteX2" fmla="*/ 3436275 w 3436275"/>
                  <a:gd name="connsiteY2" fmla="*/ 1464915 h 1795230"/>
                  <a:gd name="connsiteX3" fmla="*/ 3387691 w 3436275"/>
                  <a:gd name="connsiteY3" fmla="*/ 1447133 h 1795230"/>
                  <a:gd name="connsiteX4" fmla="*/ 2871053 w 3436275"/>
                  <a:gd name="connsiteY4" fmla="*/ 1369025 h 1795230"/>
                  <a:gd name="connsiteX5" fmla="*/ 1765931 w 3436275"/>
                  <a:gd name="connsiteY5" fmla="*/ 1765754 h 1795230"/>
                  <a:gd name="connsiteX6" fmla="*/ 1733499 w 3436275"/>
                  <a:gd name="connsiteY6" fmla="*/ 1795230 h 1795230"/>
                  <a:gd name="connsiteX7" fmla="*/ 1602147 w 3436275"/>
                  <a:gd name="connsiteY7" fmla="*/ 1697007 h 1795230"/>
                  <a:gd name="connsiteX8" fmla="*/ 630773 w 3436275"/>
                  <a:gd name="connsiteY8" fmla="*/ 1400293 h 1795230"/>
                  <a:gd name="connsiteX9" fmla="*/ 114135 w 3436275"/>
                  <a:gd name="connsiteY9" fmla="*/ 1478401 h 1795230"/>
                  <a:gd name="connsiteX10" fmla="*/ 0 w 3436275"/>
                  <a:gd name="connsiteY10" fmla="*/ 1520175 h 1795230"/>
                  <a:gd name="connsiteX11" fmla="*/ 20291 w 3436275"/>
                  <a:gd name="connsiteY11" fmla="*/ 1387221 h 1795230"/>
                  <a:gd name="connsiteX12" fmla="*/ 1722354 w 3436275"/>
                  <a:gd name="connsiteY12" fmla="*/ 0 h 179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436275" h="1795230">
                    <a:moveTo>
                      <a:pt x="1722354" y="0"/>
                    </a:moveTo>
                    <a:cubicBezTo>
                      <a:pt x="2561932" y="0"/>
                      <a:pt x="3262415" y="595536"/>
                      <a:pt x="3424417" y="1387221"/>
                    </a:cubicBezTo>
                    <a:lnTo>
                      <a:pt x="3436275" y="1464915"/>
                    </a:lnTo>
                    <a:lnTo>
                      <a:pt x="3387691" y="1447133"/>
                    </a:lnTo>
                    <a:cubicBezTo>
                      <a:pt x="3224485" y="1396371"/>
                      <a:pt x="3050963" y="1369025"/>
                      <a:pt x="2871053" y="1369025"/>
                    </a:cubicBezTo>
                    <a:cubicBezTo>
                      <a:pt x="2451265" y="1369025"/>
                      <a:pt x="2066249" y="1517909"/>
                      <a:pt x="1765931" y="1765754"/>
                    </a:cubicBezTo>
                    <a:lnTo>
                      <a:pt x="1733499" y="1795230"/>
                    </a:lnTo>
                    <a:lnTo>
                      <a:pt x="1602147" y="1697007"/>
                    </a:lnTo>
                    <a:cubicBezTo>
                      <a:pt x="1324863" y="1509677"/>
                      <a:pt x="990592" y="1400293"/>
                      <a:pt x="630773" y="1400293"/>
                    </a:cubicBezTo>
                    <a:cubicBezTo>
                      <a:pt x="450863" y="1400293"/>
                      <a:pt x="277341" y="1427639"/>
                      <a:pt x="114135" y="1478401"/>
                    </a:cubicBezTo>
                    <a:lnTo>
                      <a:pt x="0" y="1520175"/>
                    </a:lnTo>
                    <a:lnTo>
                      <a:pt x="20291" y="1387221"/>
                    </a:lnTo>
                    <a:cubicBezTo>
                      <a:pt x="182293" y="595536"/>
                      <a:pt x="882776" y="0"/>
                      <a:pt x="1722354" y="0"/>
                    </a:cubicBezTo>
                    <a:close/>
                  </a:path>
                </a:pathLst>
              </a:custGeom>
              <a:solidFill>
                <a:srgbClr val="E7E6E6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t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00" b="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8" name="Freihandform: Form 94">
                <a:extLst>
                  <a:ext uri="{FF2B5EF4-FFF2-40B4-BE49-F238E27FC236}">
                    <a16:creationId xmlns:a16="http://schemas.microsoft.com/office/drawing/2014/main" id="{6532C1D8-EF12-44D4-AC86-09A29042BE06}"/>
                  </a:ext>
                </a:extLst>
              </p:cNvPr>
              <p:cNvSpPr/>
              <p:nvPr/>
            </p:nvSpPr>
            <p:spPr>
              <a:xfrm>
                <a:off x="6113414" y="4381717"/>
                <a:ext cx="2840086" cy="3378830"/>
              </a:xfrm>
              <a:custGeom>
                <a:avLst/>
                <a:gdLst>
                  <a:gd name="connsiteX0" fmla="*/ 1667948 w 2840086"/>
                  <a:gd name="connsiteY0" fmla="*/ 0 h 3378830"/>
                  <a:gd name="connsiteX1" fmla="*/ 1778985 w 2840086"/>
                  <a:gd name="connsiteY1" fmla="*/ 40640 h 3378830"/>
                  <a:gd name="connsiteX2" fmla="*/ 2840086 w 2840086"/>
                  <a:gd name="connsiteY2" fmla="*/ 1641470 h 3378830"/>
                  <a:gd name="connsiteX3" fmla="*/ 1102726 w 2840086"/>
                  <a:gd name="connsiteY3" fmla="*/ 3378830 h 3378830"/>
                  <a:gd name="connsiteX4" fmla="*/ 131352 w 2840086"/>
                  <a:gd name="connsiteY4" fmla="*/ 3082116 h 3378830"/>
                  <a:gd name="connsiteX5" fmla="*/ 0 w 2840086"/>
                  <a:gd name="connsiteY5" fmla="*/ 2983893 h 3378830"/>
                  <a:gd name="connsiteX6" fmla="*/ 90945 w 2840086"/>
                  <a:gd name="connsiteY6" fmla="*/ 2901237 h 3378830"/>
                  <a:gd name="connsiteX7" fmla="*/ 564509 w 2840086"/>
                  <a:gd name="connsiteY7" fmla="*/ 2022877 h 3378830"/>
                  <a:gd name="connsiteX8" fmla="*/ 584800 w 2840086"/>
                  <a:gd name="connsiteY8" fmla="*/ 1889923 h 3378830"/>
                  <a:gd name="connsiteX9" fmla="*/ 630286 w 2840086"/>
                  <a:gd name="connsiteY9" fmla="*/ 1873275 h 3378830"/>
                  <a:gd name="connsiteX10" fmla="*/ 1691387 w 2840086"/>
                  <a:gd name="connsiteY10" fmla="*/ 272445 h 3378830"/>
                  <a:gd name="connsiteX11" fmla="*/ 1682417 w 2840086"/>
                  <a:gd name="connsiteY11" fmla="*/ 94810 h 3378830"/>
                  <a:gd name="connsiteX12" fmla="*/ 1667948 w 2840086"/>
                  <a:gd name="connsiteY12" fmla="*/ 0 h 3378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40086" h="3378830">
                    <a:moveTo>
                      <a:pt x="1667948" y="0"/>
                    </a:moveTo>
                    <a:lnTo>
                      <a:pt x="1778985" y="40640"/>
                    </a:lnTo>
                    <a:cubicBezTo>
                      <a:pt x="2402549" y="304386"/>
                      <a:pt x="2840086" y="921832"/>
                      <a:pt x="2840086" y="1641470"/>
                    </a:cubicBezTo>
                    <a:cubicBezTo>
                      <a:pt x="2840086" y="2600987"/>
                      <a:pt x="2062243" y="3378830"/>
                      <a:pt x="1102726" y="3378830"/>
                    </a:cubicBezTo>
                    <a:cubicBezTo>
                      <a:pt x="742907" y="3378830"/>
                      <a:pt x="408636" y="3269446"/>
                      <a:pt x="131352" y="3082116"/>
                    </a:cubicBezTo>
                    <a:lnTo>
                      <a:pt x="0" y="2983893"/>
                    </a:lnTo>
                    <a:lnTo>
                      <a:pt x="90945" y="2901237"/>
                    </a:lnTo>
                    <a:cubicBezTo>
                      <a:pt x="326745" y="2665437"/>
                      <a:pt x="495080" y="2362171"/>
                      <a:pt x="564509" y="2022877"/>
                    </a:cubicBezTo>
                    <a:lnTo>
                      <a:pt x="584800" y="1889923"/>
                    </a:lnTo>
                    <a:lnTo>
                      <a:pt x="630286" y="1873275"/>
                    </a:lnTo>
                    <a:cubicBezTo>
                      <a:pt x="1253851" y="1609529"/>
                      <a:pt x="1691387" y="992083"/>
                      <a:pt x="1691387" y="272445"/>
                    </a:cubicBezTo>
                    <a:cubicBezTo>
                      <a:pt x="1691387" y="212475"/>
                      <a:pt x="1688349" y="153215"/>
                      <a:pt x="1682417" y="94810"/>
                    </a:cubicBezTo>
                    <a:lnTo>
                      <a:pt x="1667948" y="0"/>
                    </a:lnTo>
                    <a:close/>
                  </a:path>
                </a:pathLst>
              </a:custGeom>
              <a:solidFill>
                <a:srgbClr val="ECEBEB">
                  <a:alpha val="50196"/>
                </a:srgbClr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rtlCol="0" anchor="b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9" name="Freihandform: Form 96">
                <a:extLst>
                  <a:ext uri="{FF2B5EF4-FFF2-40B4-BE49-F238E27FC236}">
                    <a16:creationId xmlns:a16="http://schemas.microsoft.com/office/drawing/2014/main" id="{2CFCFF97-B295-4BCA-BCED-BF6C5B71A495}"/>
                  </a:ext>
                </a:extLst>
              </p:cNvPr>
              <p:cNvSpPr/>
              <p:nvPr/>
            </p:nvSpPr>
            <p:spPr>
              <a:xfrm>
                <a:off x="5478780" y="4712032"/>
                <a:ext cx="1234440" cy="1679490"/>
              </a:xfrm>
              <a:custGeom>
                <a:avLst/>
                <a:gdLst>
                  <a:gd name="connsiteX0" fmla="*/ 599806 w 1234440"/>
                  <a:gd name="connsiteY0" fmla="*/ 0 h 1679490"/>
                  <a:gd name="connsiteX1" fmla="*/ 602202 w 1234440"/>
                  <a:gd name="connsiteY1" fmla="*/ 1792 h 1679490"/>
                  <a:gd name="connsiteX2" fmla="*/ 1234440 w 1234440"/>
                  <a:gd name="connsiteY2" fmla="*/ 1342423 h 1679490"/>
                  <a:gd name="connsiteX3" fmla="*/ 1225470 w 1234440"/>
                  <a:gd name="connsiteY3" fmla="*/ 1520058 h 1679490"/>
                  <a:gd name="connsiteX4" fmla="*/ 1219434 w 1234440"/>
                  <a:gd name="connsiteY4" fmla="*/ 1559608 h 1679490"/>
                  <a:gd name="connsiteX5" fmla="*/ 1105299 w 1234440"/>
                  <a:gd name="connsiteY5" fmla="*/ 1601382 h 1679490"/>
                  <a:gd name="connsiteX6" fmla="*/ 588661 w 1234440"/>
                  <a:gd name="connsiteY6" fmla="*/ 1679490 h 1679490"/>
                  <a:gd name="connsiteX7" fmla="*/ 72023 w 1234440"/>
                  <a:gd name="connsiteY7" fmla="*/ 1601382 h 1679490"/>
                  <a:gd name="connsiteX8" fmla="*/ 23440 w 1234440"/>
                  <a:gd name="connsiteY8" fmla="*/ 1583601 h 1679490"/>
                  <a:gd name="connsiteX9" fmla="*/ 8970 w 1234440"/>
                  <a:gd name="connsiteY9" fmla="*/ 1488790 h 1679490"/>
                  <a:gd name="connsiteX10" fmla="*/ 0 w 1234440"/>
                  <a:gd name="connsiteY10" fmla="*/ 1311155 h 1679490"/>
                  <a:gd name="connsiteX11" fmla="*/ 508861 w 1234440"/>
                  <a:gd name="connsiteY11" fmla="*/ 82656 h 1679490"/>
                  <a:gd name="connsiteX12" fmla="*/ 599806 w 1234440"/>
                  <a:gd name="connsiteY12" fmla="*/ 0 h 167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34440" h="1679490">
                    <a:moveTo>
                      <a:pt x="599806" y="0"/>
                    </a:moveTo>
                    <a:lnTo>
                      <a:pt x="602202" y="1792"/>
                    </a:lnTo>
                    <a:cubicBezTo>
                      <a:pt x="988326" y="320449"/>
                      <a:pt x="1234440" y="802695"/>
                      <a:pt x="1234440" y="1342423"/>
                    </a:cubicBezTo>
                    <a:cubicBezTo>
                      <a:pt x="1234440" y="1402393"/>
                      <a:pt x="1231402" y="1461653"/>
                      <a:pt x="1225470" y="1520058"/>
                    </a:cubicBezTo>
                    <a:lnTo>
                      <a:pt x="1219434" y="1559608"/>
                    </a:lnTo>
                    <a:lnTo>
                      <a:pt x="1105299" y="1601382"/>
                    </a:lnTo>
                    <a:cubicBezTo>
                      <a:pt x="942093" y="1652144"/>
                      <a:pt x="768571" y="1679490"/>
                      <a:pt x="588661" y="1679490"/>
                    </a:cubicBezTo>
                    <a:cubicBezTo>
                      <a:pt x="408752" y="1679490"/>
                      <a:pt x="235229" y="1652144"/>
                      <a:pt x="72023" y="1601382"/>
                    </a:cubicBezTo>
                    <a:lnTo>
                      <a:pt x="23440" y="1583601"/>
                    </a:lnTo>
                    <a:lnTo>
                      <a:pt x="8970" y="1488790"/>
                    </a:lnTo>
                    <a:cubicBezTo>
                      <a:pt x="3039" y="1430385"/>
                      <a:pt x="0" y="1371125"/>
                      <a:pt x="0" y="1311155"/>
                    </a:cubicBezTo>
                    <a:cubicBezTo>
                      <a:pt x="0" y="831397"/>
                      <a:pt x="194461" y="397057"/>
                      <a:pt x="508861" y="82656"/>
                    </a:cubicBezTo>
                    <a:lnTo>
                      <a:pt x="599806" y="0"/>
                    </a:lnTo>
                    <a:close/>
                  </a:path>
                </a:pathLst>
              </a:custGeom>
              <a:solidFill>
                <a:srgbClr val="78BDEA"/>
              </a:solidFill>
              <a:ln w="28575">
                <a:solidFill>
                  <a:srgbClr val="FFFFFF"/>
                </a:solidFill>
              </a:ln>
              <a:effectLst/>
            </p:spPr>
            <p:txBody>
              <a:bodyPr wrap="square" rtlCol="0" anchor="b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00" b="0" i="0" u="none" strike="noStrike" kern="0" cap="none" spc="0" normalizeH="0" baseline="0" noProof="0" dirty="0">
                  <a:ln>
                    <a:noFill/>
                  </a:ln>
                  <a:solidFill>
                    <a:srgbClr val="003B7E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1" name="TextBox 61">
              <a:extLst>
                <a:ext uri="{FF2B5EF4-FFF2-40B4-BE49-F238E27FC236}">
                  <a16:creationId xmlns:a16="http://schemas.microsoft.com/office/drawing/2014/main" id="{2C113893-6321-48F5-A9E4-0AE4D84F1FE0}"/>
                </a:ext>
              </a:extLst>
            </p:cNvPr>
            <p:cNvSpPr txBox="1"/>
            <p:nvPr/>
          </p:nvSpPr>
          <p:spPr>
            <a:xfrm>
              <a:off x="575104" y="14894754"/>
              <a:ext cx="5320637" cy="26644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i="0" u="none" strike="noStrike" kern="0" cap="none" spc="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Wholesale</a:t>
              </a:r>
              <a:br>
                <a:rPr kumimoji="0" lang="de-DE" sz="24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24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</a:p>
          </p:txBody>
        </p:sp>
        <p:sp>
          <p:nvSpPr>
            <p:cNvPr id="42" name="TextBox 62">
              <a:extLst>
                <a:ext uri="{FF2B5EF4-FFF2-40B4-BE49-F238E27FC236}">
                  <a16:creationId xmlns:a16="http://schemas.microsoft.com/office/drawing/2014/main" id="{47D7F030-E4D7-43C7-B679-47BCD3317158}"/>
                </a:ext>
              </a:extLst>
            </p:cNvPr>
            <p:cNvSpPr txBox="1"/>
            <p:nvPr/>
          </p:nvSpPr>
          <p:spPr>
            <a:xfrm>
              <a:off x="22261494" y="15388163"/>
              <a:ext cx="2761056" cy="1677604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FSD</a:t>
              </a:r>
              <a:endParaRPr kumimoji="0" lang="de-DE" sz="2400" i="0" u="none" strike="noStrike" kern="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43" name="TextBox 64">
              <a:extLst>
                <a:ext uri="{FF2B5EF4-FFF2-40B4-BE49-F238E27FC236}">
                  <a16:creationId xmlns:a16="http://schemas.microsoft.com/office/drawing/2014/main" id="{9A818DD2-F59F-49B0-8135-69F68C118366}"/>
                </a:ext>
              </a:extLst>
            </p:cNvPr>
            <p:cNvSpPr txBox="1"/>
            <p:nvPr/>
          </p:nvSpPr>
          <p:spPr>
            <a:xfrm>
              <a:off x="10654887" y="18143410"/>
              <a:ext cx="6907265" cy="21907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Out-</a:t>
              </a:r>
              <a:r>
                <a:rPr kumimoji="0" lang="de-DE" sz="2400" i="0" u="none" strike="noStrike" kern="0" cap="none" spc="-3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of</a:t>
              </a:r>
              <a:r>
                <a:rPr kumimoji="0" lang="de-DE" sz="2400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-</a:t>
              </a:r>
              <a:br>
                <a:rPr kumimoji="0" lang="de-DE" sz="2400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</a:br>
              <a:r>
                <a:rPr kumimoji="0" lang="de-DE" sz="2400" i="0" u="none" strike="noStrike" kern="0" cap="none" spc="-3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</a:t>
              </a:r>
            </a:p>
          </p:txBody>
        </p:sp>
        <p:sp>
          <p:nvSpPr>
            <p:cNvPr id="44" name="TextBox 65">
              <a:extLst>
                <a:ext uri="{FF2B5EF4-FFF2-40B4-BE49-F238E27FC236}">
                  <a16:creationId xmlns:a16="http://schemas.microsoft.com/office/drawing/2014/main" id="{DF1E7A90-BBA1-4CD6-B85D-1A59EDE50BEF}"/>
                </a:ext>
              </a:extLst>
            </p:cNvPr>
            <p:cNvSpPr txBox="1"/>
            <p:nvPr/>
          </p:nvSpPr>
          <p:spPr>
            <a:xfrm>
              <a:off x="18235227" y="6762348"/>
              <a:ext cx="4775828" cy="221090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Online</a:t>
              </a:r>
              <a:br>
                <a:rPr kumimoji="0" lang="de-DE" sz="24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400" i="0" u="none" strike="noStrike" kern="0" cap="none" spc="0" normalizeH="0" baseline="0" noProof="0" dirty="0" err="1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Ordering</a:t>
              </a:r>
              <a:endParaRPr kumimoji="0" lang="de-DE" sz="2400" i="0" u="none" strike="noStrike" kern="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Avenir Next LT Pro" panose="020B0504020202020204" pitchFamily="34" charset="0"/>
              </a:endParaRPr>
            </a:p>
          </p:txBody>
        </p:sp>
        <p:sp>
          <p:nvSpPr>
            <p:cNvPr id="45" name="TextBox 66">
              <a:extLst>
                <a:ext uri="{FF2B5EF4-FFF2-40B4-BE49-F238E27FC236}">
                  <a16:creationId xmlns:a16="http://schemas.microsoft.com/office/drawing/2014/main" id="{F4534E24-8075-421E-8F7C-69AE9518DFDE}"/>
                </a:ext>
              </a:extLst>
            </p:cNvPr>
            <p:cNvSpPr txBox="1"/>
            <p:nvPr/>
          </p:nvSpPr>
          <p:spPr>
            <a:xfrm>
              <a:off x="11800677" y="11588917"/>
              <a:ext cx="4688453" cy="384862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solutions</a:t>
              </a: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venir Next LT Pro" panose="020B05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for</a:t>
              </a: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venir Next LT Pro" panose="020B0504020202020204" pitchFamily="34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000" b="1" i="0" u="none" strike="noStrike" kern="0" cap="none" spc="0" normalizeH="0" baseline="0" noProof="0" dirty="0" err="1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Avenir Next LT Pro" panose="020B0504020202020204" pitchFamily="34" charset="0"/>
                </a:rPr>
                <a:t>customers</a:t>
              </a:r>
              <a:endParaRPr kumimoji="0" lang="de-DE" sz="2000" b="1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venir Next LT Pro" panose="020B0504020202020204" pitchFamily="34" charset="0"/>
              </a:endParaRPr>
            </a:p>
          </p:txBody>
        </p:sp>
        <p:grpSp>
          <p:nvGrpSpPr>
            <p:cNvPr id="46" name="Group 67">
              <a:extLst>
                <a:ext uri="{FF2B5EF4-FFF2-40B4-BE49-F238E27FC236}">
                  <a16:creationId xmlns:a16="http://schemas.microsoft.com/office/drawing/2014/main" id="{8B32854B-BADD-432B-B755-DEB57E536341}"/>
                </a:ext>
              </a:extLst>
            </p:cNvPr>
            <p:cNvGrpSpPr/>
            <p:nvPr/>
          </p:nvGrpSpPr>
          <p:grpSpPr>
            <a:xfrm>
              <a:off x="19746249" y="18338640"/>
              <a:ext cx="7193207" cy="3909630"/>
              <a:chOff x="6884891" y="3283261"/>
              <a:chExt cx="857225" cy="460141"/>
            </a:xfrm>
            <a:solidFill>
              <a:srgbClr val="FFFFFF"/>
            </a:solidFill>
          </p:grpSpPr>
          <p:sp>
            <p:nvSpPr>
              <p:cNvPr id="89" name="Freihandform: Form 104">
                <a:extLst>
                  <a:ext uri="{FF2B5EF4-FFF2-40B4-BE49-F238E27FC236}">
                    <a16:creationId xmlns:a16="http://schemas.microsoft.com/office/drawing/2014/main" id="{038E5012-9D56-44F0-997C-16161F8B28F0}"/>
                  </a:ext>
                </a:extLst>
              </p:cNvPr>
              <p:cNvSpPr/>
              <p:nvPr/>
            </p:nvSpPr>
            <p:spPr>
              <a:xfrm rot="19078378">
                <a:off x="703439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3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0" name="Freihandform: Form 105">
                <a:extLst>
                  <a:ext uri="{FF2B5EF4-FFF2-40B4-BE49-F238E27FC236}">
                    <a16:creationId xmlns:a16="http://schemas.microsoft.com/office/drawing/2014/main" id="{5344E6D1-9A20-498B-8F97-82394CCF1EEB}"/>
                  </a:ext>
                </a:extLst>
              </p:cNvPr>
              <p:cNvSpPr/>
              <p:nvPr/>
            </p:nvSpPr>
            <p:spPr>
              <a:xfrm rot="19078378">
                <a:off x="7506034" y="3623216"/>
                <a:ext cx="147961" cy="120186"/>
              </a:xfrm>
              <a:custGeom>
                <a:avLst/>
                <a:gdLst>
                  <a:gd name="connsiteX0" fmla="*/ 147961 w 147961"/>
                  <a:gd name="connsiteY0" fmla="*/ 60093 h 120186"/>
                  <a:gd name="connsiteX1" fmla="*/ 73981 w 147961"/>
                  <a:gd name="connsiteY1" fmla="*/ 120186 h 120186"/>
                  <a:gd name="connsiteX2" fmla="*/ 0 w 147961"/>
                  <a:gd name="connsiteY2" fmla="*/ 60093 h 120186"/>
                  <a:gd name="connsiteX3" fmla="*/ 73981 w 147961"/>
                  <a:gd name="connsiteY3" fmla="*/ 0 h 120186"/>
                  <a:gd name="connsiteX4" fmla="*/ 147961 w 147961"/>
                  <a:gd name="connsiteY4" fmla="*/ 60093 h 120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961" h="120186">
                    <a:moveTo>
                      <a:pt x="147961" y="60093"/>
                    </a:moveTo>
                    <a:cubicBezTo>
                      <a:pt x="147961" y="93282"/>
                      <a:pt x="114839" y="120186"/>
                      <a:pt x="73981" y="120186"/>
                    </a:cubicBezTo>
                    <a:cubicBezTo>
                      <a:pt x="33122" y="120186"/>
                      <a:pt x="0" y="93282"/>
                      <a:pt x="0" y="60093"/>
                    </a:cubicBezTo>
                    <a:cubicBezTo>
                      <a:pt x="0" y="26905"/>
                      <a:pt x="33122" y="0"/>
                      <a:pt x="73981" y="0"/>
                    </a:cubicBezTo>
                    <a:cubicBezTo>
                      <a:pt x="114839" y="0"/>
                      <a:pt x="147961" y="26905"/>
                      <a:pt x="147961" y="60093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3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1" name="Freihandform: Form 106">
                <a:extLst>
                  <a:ext uri="{FF2B5EF4-FFF2-40B4-BE49-F238E27FC236}">
                    <a16:creationId xmlns:a16="http://schemas.microsoft.com/office/drawing/2014/main" id="{A478FFF8-44CF-4747-A636-7B312C5DDE36}"/>
                  </a:ext>
                </a:extLst>
              </p:cNvPr>
              <p:cNvSpPr/>
              <p:nvPr/>
            </p:nvSpPr>
            <p:spPr>
              <a:xfrm>
                <a:off x="6884891" y="3283261"/>
                <a:ext cx="607018" cy="228600"/>
              </a:xfrm>
              <a:custGeom>
                <a:avLst/>
                <a:gdLst>
                  <a:gd name="connsiteX0" fmla="*/ 163944 w 607018"/>
                  <a:gd name="connsiteY0" fmla="*/ 0 h 228600"/>
                  <a:gd name="connsiteX1" fmla="*/ 150057 w 607018"/>
                  <a:gd name="connsiteY1" fmla="*/ 66675 h 228600"/>
                  <a:gd name="connsiteX2" fmla="*/ 44053 w 607018"/>
                  <a:gd name="connsiteY2" fmla="*/ 66675 h 228600"/>
                  <a:gd name="connsiteX3" fmla="*/ 38100 w 607018"/>
                  <a:gd name="connsiteY3" fmla="*/ 95250 h 228600"/>
                  <a:gd name="connsiteX4" fmla="*/ 144104 w 607018"/>
                  <a:gd name="connsiteY4" fmla="*/ 95250 h 228600"/>
                  <a:gd name="connsiteX5" fmla="*/ 136169 w 607018"/>
                  <a:gd name="connsiteY5" fmla="*/ 133350 h 228600"/>
                  <a:gd name="connsiteX6" fmla="*/ 63103 w 607018"/>
                  <a:gd name="connsiteY6" fmla="*/ 133350 h 228600"/>
                  <a:gd name="connsiteX7" fmla="*/ 57150 w 607018"/>
                  <a:gd name="connsiteY7" fmla="*/ 161925 h 228600"/>
                  <a:gd name="connsiteX8" fmla="*/ 130216 w 607018"/>
                  <a:gd name="connsiteY8" fmla="*/ 161925 h 228600"/>
                  <a:gd name="connsiteX9" fmla="*/ 122282 w 607018"/>
                  <a:gd name="connsiteY9" fmla="*/ 200025 h 228600"/>
                  <a:gd name="connsiteX10" fmla="*/ 5953 w 607018"/>
                  <a:gd name="connsiteY10" fmla="*/ 200025 h 228600"/>
                  <a:gd name="connsiteX11" fmla="*/ 0 w 607018"/>
                  <a:gd name="connsiteY11" fmla="*/ 228600 h 228600"/>
                  <a:gd name="connsiteX12" fmla="*/ 116329 w 607018"/>
                  <a:gd name="connsiteY12" fmla="*/ 228600 h 228600"/>
                  <a:gd name="connsiteX13" fmla="*/ 196453 w 607018"/>
                  <a:gd name="connsiteY13" fmla="*/ 228600 h 228600"/>
                  <a:gd name="connsiteX14" fmla="*/ 559394 w 607018"/>
                  <a:gd name="connsiteY14" fmla="*/ 228600 h 228600"/>
                  <a:gd name="connsiteX15" fmla="*/ 607019 w 607018"/>
                  <a:gd name="connsiteY15" fmla="*/ 0 h 228600"/>
                  <a:gd name="connsiteX16" fmla="*/ 163944 w 607018"/>
                  <a:gd name="connsiteY16" fmla="*/ 0 h 22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07018" h="228600">
                    <a:moveTo>
                      <a:pt x="163944" y="0"/>
                    </a:moveTo>
                    <a:lnTo>
                      <a:pt x="150057" y="66675"/>
                    </a:lnTo>
                    <a:lnTo>
                      <a:pt x="44053" y="66675"/>
                    </a:lnTo>
                    <a:lnTo>
                      <a:pt x="38100" y="95250"/>
                    </a:lnTo>
                    <a:lnTo>
                      <a:pt x="144104" y="95250"/>
                    </a:lnTo>
                    <a:lnTo>
                      <a:pt x="136169" y="133350"/>
                    </a:lnTo>
                    <a:lnTo>
                      <a:pt x="63103" y="133350"/>
                    </a:lnTo>
                    <a:lnTo>
                      <a:pt x="57150" y="161925"/>
                    </a:lnTo>
                    <a:lnTo>
                      <a:pt x="130216" y="161925"/>
                    </a:lnTo>
                    <a:lnTo>
                      <a:pt x="122282" y="200025"/>
                    </a:lnTo>
                    <a:lnTo>
                      <a:pt x="5953" y="200025"/>
                    </a:lnTo>
                    <a:lnTo>
                      <a:pt x="0" y="228600"/>
                    </a:lnTo>
                    <a:lnTo>
                      <a:pt x="116329" y="228600"/>
                    </a:lnTo>
                    <a:lnTo>
                      <a:pt x="196453" y="228600"/>
                    </a:lnTo>
                    <a:lnTo>
                      <a:pt x="559394" y="228600"/>
                    </a:lnTo>
                    <a:lnTo>
                      <a:pt x="607019" y="0"/>
                    </a:lnTo>
                    <a:lnTo>
                      <a:pt x="163944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3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2" name="Freihandform: Form 107">
                <a:extLst>
                  <a:ext uri="{FF2B5EF4-FFF2-40B4-BE49-F238E27FC236}">
                    <a16:creationId xmlns:a16="http://schemas.microsoft.com/office/drawing/2014/main" id="{E6A8C015-9576-4544-9756-A5AA73130FE9}"/>
                  </a:ext>
                </a:extLst>
              </p:cNvPr>
              <p:cNvSpPr/>
              <p:nvPr/>
            </p:nvSpPr>
            <p:spPr>
              <a:xfrm>
                <a:off x="7446705" y="3340371"/>
                <a:ext cx="295411" cy="342939"/>
              </a:xfrm>
              <a:custGeom>
                <a:avLst/>
                <a:gdLst>
                  <a:gd name="connsiteX0" fmla="*/ 285550 w 295411"/>
                  <a:gd name="connsiteY0" fmla="*/ 179109 h 342939"/>
                  <a:gd name="connsiteX1" fmla="*/ 243011 w 295411"/>
                  <a:gd name="connsiteY1" fmla="*/ 141009 h 342939"/>
                  <a:gd name="connsiteX2" fmla="*/ 233839 w 295411"/>
                  <a:gd name="connsiteY2" fmla="*/ 121007 h 342939"/>
                  <a:gd name="connsiteX3" fmla="*/ 228476 w 295411"/>
                  <a:gd name="connsiteY3" fmla="*/ 55284 h 342939"/>
                  <a:gd name="connsiteX4" fmla="*/ 166688 w 295411"/>
                  <a:gd name="connsiteY4" fmla="*/ 39 h 342939"/>
                  <a:gd name="connsiteX5" fmla="*/ 71438 w 295411"/>
                  <a:gd name="connsiteY5" fmla="*/ 39 h 342939"/>
                  <a:gd name="connsiteX6" fmla="*/ 43615 w 295411"/>
                  <a:gd name="connsiteY6" fmla="*/ 133389 h 342939"/>
                  <a:gd name="connsiteX7" fmla="*/ 31709 w 295411"/>
                  <a:gd name="connsiteY7" fmla="*/ 190539 h 342939"/>
                  <a:gd name="connsiteX8" fmla="*/ 0 w 295411"/>
                  <a:gd name="connsiteY8" fmla="*/ 342939 h 342939"/>
                  <a:gd name="connsiteX9" fmla="*/ 38100 w 295411"/>
                  <a:gd name="connsiteY9" fmla="*/ 342939 h 342939"/>
                  <a:gd name="connsiteX10" fmla="*/ 153191 w 295411"/>
                  <a:gd name="connsiteY10" fmla="*/ 247689 h 342939"/>
                  <a:gd name="connsiteX11" fmla="*/ 228600 w 295411"/>
                  <a:gd name="connsiteY11" fmla="*/ 342939 h 342939"/>
                  <a:gd name="connsiteX12" fmla="*/ 274634 w 295411"/>
                  <a:gd name="connsiteY12" fmla="*/ 304839 h 342939"/>
                  <a:gd name="connsiteX13" fmla="*/ 294484 w 295411"/>
                  <a:gd name="connsiteY13" fmla="*/ 209589 h 342939"/>
                  <a:gd name="connsiteX14" fmla="*/ 285550 w 295411"/>
                  <a:gd name="connsiteY14" fmla="*/ 179109 h 342939"/>
                  <a:gd name="connsiteX15" fmla="*/ 81715 w 295411"/>
                  <a:gd name="connsiteY15" fmla="*/ 133389 h 342939"/>
                  <a:gd name="connsiteX16" fmla="*/ 101556 w 295411"/>
                  <a:gd name="connsiteY16" fmla="*/ 38139 h 342939"/>
                  <a:gd name="connsiteX17" fmla="*/ 158706 w 295411"/>
                  <a:gd name="connsiteY17" fmla="*/ 38139 h 342939"/>
                  <a:gd name="connsiteX18" fmla="*/ 189135 w 295411"/>
                  <a:gd name="connsiteY18" fmla="*/ 64731 h 342939"/>
                  <a:gd name="connsiteX19" fmla="*/ 189186 w 295411"/>
                  <a:gd name="connsiteY19" fmla="*/ 65762 h 342939"/>
                  <a:gd name="connsiteX20" fmla="*/ 194548 w 295411"/>
                  <a:gd name="connsiteY20" fmla="*/ 131484 h 342939"/>
                  <a:gd name="connsiteX21" fmla="*/ 195101 w 295411"/>
                  <a:gd name="connsiteY21" fmla="*/ 133389 h 342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95411" h="342939">
                    <a:moveTo>
                      <a:pt x="285550" y="179109"/>
                    </a:moveTo>
                    <a:lnTo>
                      <a:pt x="243011" y="141009"/>
                    </a:lnTo>
                    <a:cubicBezTo>
                      <a:pt x="237328" y="135891"/>
                      <a:pt x="234008" y="128653"/>
                      <a:pt x="233839" y="121007"/>
                    </a:cubicBezTo>
                    <a:lnTo>
                      <a:pt x="228476" y="55284"/>
                    </a:lnTo>
                    <a:cubicBezTo>
                      <a:pt x="226043" y="23272"/>
                      <a:pt x="198772" y="-1112"/>
                      <a:pt x="166688" y="39"/>
                    </a:cubicBezTo>
                    <a:lnTo>
                      <a:pt x="71438" y="39"/>
                    </a:lnTo>
                    <a:lnTo>
                      <a:pt x="43615" y="133389"/>
                    </a:lnTo>
                    <a:lnTo>
                      <a:pt x="31709" y="190539"/>
                    </a:lnTo>
                    <a:lnTo>
                      <a:pt x="0" y="342939"/>
                    </a:lnTo>
                    <a:lnTo>
                      <a:pt x="38100" y="342939"/>
                    </a:lnTo>
                    <a:cubicBezTo>
                      <a:pt x="49016" y="290552"/>
                      <a:pt x="100803" y="247689"/>
                      <a:pt x="153191" y="247689"/>
                    </a:cubicBezTo>
                    <a:cubicBezTo>
                      <a:pt x="205578" y="247689"/>
                      <a:pt x="239478" y="290552"/>
                      <a:pt x="228600" y="342939"/>
                    </a:cubicBezTo>
                    <a:cubicBezTo>
                      <a:pt x="250741" y="341969"/>
                      <a:pt x="269541" y="326407"/>
                      <a:pt x="274634" y="304839"/>
                    </a:cubicBezTo>
                    <a:lnTo>
                      <a:pt x="294484" y="209589"/>
                    </a:lnTo>
                    <a:cubicBezTo>
                      <a:pt x="297220" y="198561"/>
                      <a:pt x="293805" y="186915"/>
                      <a:pt x="285550" y="179109"/>
                    </a:cubicBezTo>
                    <a:close/>
                    <a:moveTo>
                      <a:pt x="81715" y="133389"/>
                    </a:moveTo>
                    <a:lnTo>
                      <a:pt x="101556" y="38139"/>
                    </a:lnTo>
                    <a:lnTo>
                      <a:pt x="158706" y="38139"/>
                    </a:lnTo>
                    <a:cubicBezTo>
                      <a:pt x="174451" y="37079"/>
                      <a:pt x="188075" y="48985"/>
                      <a:pt x="189135" y="64731"/>
                    </a:cubicBezTo>
                    <a:cubicBezTo>
                      <a:pt x="189158" y="65074"/>
                      <a:pt x="189175" y="65418"/>
                      <a:pt x="189186" y="65762"/>
                    </a:cubicBezTo>
                    <a:lnTo>
                      <a:pt x="194548" y="131484"/>
                    </a:lnTo>
                    <a:cubicBezTo>
                      <a:pt x="194348" y="132437"/>
                      <a:pt x="195301" y="132437"/>
                      <a:pt x="195101" y="133389"/>
                    </a:cubicBez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3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93" name="Freihandform: Form 108">
                <a:extLst>
                  <a:ext uri="{FF2B5EF4-FFF2-40B4-BE49-F238E27FC236}">
                    <a16:creationId xmlns:a16="http://schemas.microsoft.com/office/drawing/2014/main" id="{422C8338-F084-4F55-8FA9-0A7A38E77097}"/>
                  </a:ext>
                </a:extLst>
              </p:cNvPr>
              <p:cNvSpPr/>
              <p:nvPr/>
            </p:nvSpPr>
            <p:spPr>
              <a:xfrm>
                <a:off x="6965501" y="3549961"/>
                <a:ext cx="470887" cy="133350"/>
              </a:xfrm>
              <a:custGeom>
                <a:avLst/>
                <a:gdLst>
                  <a:gd name="connsiteX0" fmla="*/ 0 w 470887"/>
                  <a:gd name="connsiteY0" fmla="*/ 133350 h 133350"/>
                  <a:gd name="connsiteX1" fmla="*/ 47625 w 470887"/>
                  <a:gd name="connsiteY1" fmla="*/ 133350 h 133350"/>
                  <a:gd name="connsiteX2" fmla="*/ 162716 w 470887"/>
                  <a:gd name="connsiteY2" fmla="*/ 38100 h 133350"/>
                  <a:gd name="connsiteX3" fmla="*/ 238125 w 470887"/>
                  <a:gd name="connsiteY3" fmla="*/ 133350 h 133350"/>
                  <a:gd name="connsiteX4" fmla="*/ 443103 w 470887"/>
                  <a:gd name="connsiteY4" fmla="*/ 133350 h 133350"/>
                  <a:gd name="connsiteX5" fmla="*/ 470887 w 470887"/>
                  <a:gd name="connsiteY5" fmla="*/ 0 h 133350"/>
                  <a:gd name="connsiteX6" fmla="*/ 27813 w 470887"/>
                  <a:gd name="connsiteY6" fmla="*/ 0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0887" h="133350">
                    <a:moveTo>
                      <a:pt x="0" y="133350"/>
                    </a:moveTo>
                    <a:lnTo>
                      <a:pt x="47625" y="133350"/>
                    </a:lnTo>
                    <a:cubicBezTo>
                      <a:pt x="58541" y="80963"/>
                      <a:pt x="110328" y="38100"/>
                      <a:pt x="162716" y="38100"/>
                    </a:cubicBezTo>
                    <a:cubicBezTo>
                      <a:pt x="215103" y="38100"/>
                      <a:pt x="249041" y="80963"/>
                      <a:pt x="238125" y="133350"/>
                    </a:cubicBezTo>
                    <a:lnTo>
                      <a:pt x="443103" y="133350"/>
                    </a:lnTo>
                    <a:lnTo>
                      <a:pt x="470887" y="0"/>
                    </a:lnTo>
                    <a:lnTo>
                      <a:pt x="27813" y="0"/>
                    </a:lnTo>
                    <a:close/>
                  </a:path>
                </a:pathLst>
              </a:custGeom>
              <a:no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300" b="0" i="0" u="none" strike="noStrike" kern="0" cap="none" spc="0" normalizeH="0" baseline="0" noProof="0" dirty="0">
                  <a:ln>
                    <a:noFill/>
                  </a:ln>
                  <a:solidFill>
                    <a:srgbClr val="003B7D"/>
                  </a:solidFill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47" name="TextBox 74">
              <a:extLst>
                <a:ext uri="{FF2B5EF4-FFF2-40B4-BE49-F238E27FC236}">
                  <a16:creationId xmlns:a16="http://schemas.microsoft.com/office/drawing/2014/main" id="{C3FE9A3E-9098-43C6-9FBB-E7B17403609F}"/>
                </a:ext>
              </a:extLst>
            </p:cNvPr>
            <p:cNvSpPr txBox="1"/>
            <p:nvPr/>
          </p:nvSpPr>
          <p:spPr>
            <a:xfrm>
              <a:off x="5475055" y="6651096"/>
              <a:ext cx="5022531" cy="219795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Customer</a:t>
              </a:r>
              <a:br>
                <a:rPr kumimoji="0" lang="de-DE" sz="24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</a:br>
              <a:r>
                <a:rPr kumimoji="0" lang="de-DE" sz="24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App</a:t>
              </a:r>
            </a:p>
          </p:txBody>
        </p:sp>
        <p:sp>
          <p:nvSpPr>
            <p:cNvPr id="48" name="TextBox 27">
              <a:extLst>
                <a:ext uri="{FF2B5EF4-FFF2-40B4-BE49-F238E27FC236}">
                  <a16:creationId xmlns:a16="http://schemas.microsoft.com/office/drawing/2014/main" id="{5E0C1169-8BD0-4347-92E0-279F7149950B}"/>
                </a:ext>
              </a:extLst>
            </p:cNvPr>
            <p:cNvSpPr txBox="1"/>
            <p:nvPr/>
          </p:nvSpPr>
          <p:spPr>
            <a:xfrm>
              <a:off x="10960458" y="2207690"/>
              <a:ext cx="6194388" cy="125059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400" i="0" u="none" strike="noStrike" kern="0" cap="none" spc="0" normalizeH="0" baseline="0" noProof="0" dirty="0">
                  <a:ln>
                    <a:noFill/>
                  </a:ln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Marketplace</a:t>
              </a:r>
            </a:p>
          </p:txBody>
        </p:sp>
        <p:sp>
          <p:nvSpPr>
            <p:cNvPr id="49" name="Freihandform: Form 48">
              <a:extLst>
                <a:ext uri="{FF2B5EF4-FFF2-40B4-BE49-F238E27FC236}">
                  <a16:creationId xmlns:a16="http://schemas.microsoft.com/office/drawing/2014/main" id="{FB9E3E97-1620-4F22-9257-2757EB363303}"/>
                </a:ext>
              </a:extLst>
            </p:cNvPr>
            <p:cNvSpPr/>
            <p:nvPr/>
          </p:nvSpPr>
          <p:spPr>
            <a:xfrm>
              <a:off x="211797" y="18140640"/>
              <a:ext cx="9694492" cy="3787075"/>
            </a:xfrm>
            <a:custGeom>
              <a:avLst/>
              <a:gdLst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2056446 w 4139565"/>
                <a:gd name="connsiteY4" fmla="*/ 1197984 h 1616393"/>
                <a:gd name="connsiteX5" fmla="*/ 1989772 w 4139565"/>
                <a:gd name="connsiteY5" fmla="*/ 1203772 h 1616393"/>
                <a:gd name="connsiteX6" fmla="*/ 1989772 w 4139565"/>
                <a:gd name="connsiteY6" fmla="*/ 1584090 h 1616393"/>
                <a:gd name="connsiteX7" fmla="*/ 2056446 w 4139565"/>
                <a:gd name="connsiteY7" fmla="*/ 1584223 h 1616393"/>
                <a:gd name="connsiteX8" fmla="*/ 2426447 w 4139565"/>
                <a:gd name="connsiteY8" fmla="*/ 1165863 h 1616393"/>
                <a:gd name="connsiteX9" fmla="*/ 2199321 w 4139565"/>
                <a:gd name="connsiteY9" fmla="*/ 1185581 h 1616393"/>
                <a:gd name="connsiteX10" fmla="*/ 2199321 w 4139565"/>
                <a:gd name="connsiteY10" fmla="*/ 1584507 h 1616393"/>
                <a:gd name="connsiteX11" fmla="*/ 2426970 w 4139565"/>
                <a:gd name="connsiteY11" fmla="*/ 1584960 h 1616393"/>
                <a:gd name="connsiteX12" fmla="*/ 2199321 w 4139565"/>
                <a:gd name="connsiteY12" fmla="*/ 1144667 h 1616393"/>
                <a:gd name="connsiteX13" fmla="*/ 2199321 w 4139565"/>
                <a:gd name="connsiteY13" fmla="*/ 1144667 h 1616393"/>
                <a:gd name="connsiteX14" fmla="*/ 2386186 w 4139565"/>
                <a:gd name="connsiteY14" fmla="*/ 1160551 h 1616393"/>
                <a:gd name="connsiteX15" fmla="*/ 2425065 w 4139565"/>
                <a:gd name="connsiteY15" fmla="*/ 58103 h 1616393"/>
                <a:gd name="connsiteX16" fmla="*/ 34290 w 4139565"/>
                <a:gd name="connsiteY16" fmla="*/ 1084898 h 1616393"/>
                <a:gd name="connsiteX17" fmla="*/ 34290 w 4139565"/>
                <a:gd name="connsiteY17" fmla="*/ 1580198 h 1616393"/>
                <a:gd name="connsiteX18" fmla="*/ 1102994 w 4139565"/>
                <a:gd name="connsiteY18" fmla="*/ 1582325 h 1616393"/>
                <a:gd name="connsiteX19" fmla="*/ 1102994 w 4139565"/>
                <a:gd name="connsiteY19" fmla="*/ 1240156 h 1616393"/>
                <a:gd name="connsiteX20" fmla="*/ 2056446 w 4139565"/>
                <a:gd name="connsiteY20" fmla="*/ 1132523 h 1616393"/>
                <a:gd name="connsiteX21" fmla="*/ 2120328 w 4139565"/>
                <a:gd name="connsiteY21" fmla="*/ 1137953 h 1616393"/>
                <a:gd name="connsiteX22" fmla="*/ 2056447 w 4139565"/>
                <a:gd name="connsiteY22" fmla="*/ 1132523 h 1616393"/>
                <a:gd name="connsiteX23" fmla="*/ 2056447 w 4139565"/>
                <a:gd name="connsiteY23" fmla="*/ 1100138 h 1616393"/>
                <a:gd name="connsiteX24" fmla="*/ 2056446 w 4139565"/>
                <a:gd name="connsiteY24" fmla="*/ 1100138 h 1616393"/>
                <a:gd name="connsiteX25" fmla="*/ 1151572 w 4139565"/>
                <a:gd name="connsiteY25" fmla="*/ 1216343 h 1616393"/>
                <a:gd name="connsiteX26" fmla="*/ 1151572 w 4139565"/>
                <a:gd name="connsiteY26" fmla="*/ 1234441 h 1616393"/>
                <a:gd name="connsiteX27" fmla="*/ 2056011 w 4139565"/>
                <a:gd name="connsiteY27" fmla="*/ 1132572 h 1616393"/>
                <a:gd name="connsiteX28" fmla="*/ 1102994 w 4139565"/>
                <a:gd name="connsiteY28" fmla="*/ 1240156 h 1616393"/>
                <a:gd name="connsiteX29" fmla="*/ 1102994 w 4139565"/>
                <a:gd name="connsiteY29" fmla="*/ 1193483 h 1616393"/>
                <a:gd name="connsiteX30" fmla="*/ 2056446 w 4139565"/>
                <a:gd name="connsiteY30" fmla="*/ 1060133 h 1616393"/>
                <a:gd name="connsiteX31" fmla="*/ 2426351 w 4139565"/>
                <a:gd name="connsiteY31" fmla="*/ 1088800 h 1616393"/>
                <a:gd name="connsiteX32" fmla="*/ 2437446 w 4139565"/>
                <a:gd name="connsiteY32" fmla="*/ 0 h 1616393"/>
                <a:gd name="connsiteX33" fmla="*/ 2437447 w 4139565"/>
                <a:gd name="connsiteY33" fmla="*/ 0 h 1616393"/>
                <a:gd name="connsiteX34" fmla="*/ 2437447 w 4139565"/>
                <a:gd name="connsiteY34" fmla="*/ 1 h 1616393"/>
                <a:gd name="connsiteX35" fmla="*/ 4139564 w 4139565"/>
                <a:gd name="connsiteY35" fmla="*/ 742950 h 1616393"/>
                <a:gd name="connsiteX36" fmla="*/ 4139564 w 4139565"/>
                <a:gd name="connsiteY36" fmla="*/ 1451610 h 1616393"/>
                <a:gd name="connsiteX37" fmla="*/ 4139565 w 4139565"/>
                <a:gd name="connsiteY37" fmla="*/ 1451610 h 1616393"/>
                <a:gd name="connsiteX38" fmla="*/ 4139565 w 4139565"/>
                <a:gd name="connsiteY38" fmla="*/ 1616393 h 1616393"/>
                <a:gd name="connsiteX39" fmla="*/ 0 w 4139565"/>
                <a:gd name="connsiteY39" fmla="*/ 1616393 h 1616393"/>
                <a:gd name="connsiteX40" fmla="*/ 0 w 4139565"/>
                <a:gd name="connsiteY40" fmla="*/ 1451610 h 1616393"/>
                <a:gd name="connsiteX41" fmla="*/ 0 w 4139565"/>
                <a:gd name="connsiteY41" fmla="*/ 1063943 h 1616393"/>
                <a:gd name="connsiteX42" fmla="*/ 2437446 w 4139565"/>
                <a:gd name="connsiteY42" fmla="*/ 1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90 w 4139565"/>
                <a:gd name="connsiteY20" fmla="*/ 1084898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58103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58103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6 w 4139565"/>
                <a:gd name="connsiteY37" fmla="*/ 0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6 w 4139565"/>
                <a:gd name="connsiteY48" fmla="*/ 0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89214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89214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6 w 4139565"/>
                <a:gd name="connsiteY47" fmla="*/ 1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  <a:gd name="connsiteX0" fmla="*/ 1245869 w 4139565"/>
                <a:gd name="connsiteY0" fmla="*/ 1240156 h 1616393"/>
                <a:gd name="connsiteX1" fmla="*/ 1245869 w 4139565"/>
                <a:gd name="connsiteY1" fmla="*/ 1582609 h 1616393"/>
                <a:gd name="connsiteX2" fmla="*/ 1570672 w 4139565"/>
                <a:gd name="connsiteY2" fmla="*/ 1583256 h 1616393"/>
                <a:gd name="connsiteX3" fmla="*/ 1570672 w 4139565"/>
                <a:gd name="connsiteY3" fmla="*/ 1240156 h 1616393"/>
                <a:gd name="connsiteX4" fmla="*/ 1245869 w 4139565"/>
                <a:gd name="connsiteY4" fmla="*/ 1240156 h 1616393"/>
                <a:gd name="connsiteX5" fmla="*/ 2056446 w 4139565"/>
                <a:gd name="connsiteY5" fmla="*/ 1197984 h 1616393"/>
                <a:gd name="connsiteX6" fmla="*/ 1989772 w 4139565"/>
                <a:gd name="connsiteY6" fmla="*/ 1203772 h 1616393"/>
                <a:gd name="connsiteX7" fmla="*/ 1989772 w 4139565"/>
                <a:gd name="connsiteY7" fmla="*/ 1584090 h 1616393"/>
                <a:gd name="connsiteX8" fmla="*/ 2056446 w 4139565"/>
                <a:gd name="connsiteY8" fmla="*/ 1584223 h 1616393"/>
                <a:gd name="connsiteX9" fmla="*/ 2056446 w 4139565"/>
                <a:gd name="connsiteY9" fmla="*/ 1197984 h 1616393"/>
                <a:gd name="connsiteX10" fmla="*/ 2426447 w 4139565"/>
                <a:gd name="connsiteY10" fmla="*/ 1165863 h 1616393"/>
                <a:gd name="connsiteX11" fmla="*/ 2199321 w 4139565"/>
                <a:gd name="connsiteY11" fmla="*/ 1185581 h 1616393"/>
                <a:gd name="connsiteX12" fmla="*/ 2199321 w 4139565"/>
                <a:gd name="connsiteY12" fmla="*/ 1584507 h 1616393"/>
                <a:gd name="connsiteX13" fmla="*/ 2426970 w 4139565"/>
                <a:gd name="connsiteY13" fmla="*/ 1584960 h 1616393"/>
                <a:gd name="connsiteX14" fmla="*/ 2426447 w 4139565"/>
                <a:gd name="connsiteY14" fmla="*/ 1165863 h 1616393"/>
                <a:gd name="connsiteX15" fmla="*/ 2199321 w 4139565"/>
                <a:gd name="connsiteY15" fmla="*/ 1144667 h 1616393"/>
                <a:gd name="connsiteX16" fmla="*/ 2199321 w 4139565"/>
                <a:gd name="connsiteY16" fmla="*/ 1144667 h 1616393"/>
                <a:gd name="connsiteX17" fmla="*/ 2386186 w 4139565"/>
                <a:gd name="connsiteY17" fmla="*/ 1160551 h 1616393"/>
                <a:gd name="connsiteX18" fmla="*/ 2199321 w 4139565"/>
                <a:gd name="connsiteY18" fmla="*/ 1144667 h 1616393"/>
                <a:gd name="connsiteX19" fmla="*/ 2425065 w 4139565"/>
                <a:gd name="connsiteY19" fmla="*/ 204091 h 1616393"/>
                <a:gd name="connsiteX20" fmla="*/ 34289 w 4139565"/>
                <a:gd name="connsiteY20" fmla="*/ 950505 h 1616393"/>
                <a:gd name="connsiteX21" fmla="*/ 34290 w 4139565"/>
                <a:gd name="connsiteY21" fmla="*/ 1580198 h 1616393"/>
                <a:gd name="connsiteX22" fmla="*/ 1102994 w 4139565"/>
                <a:gd name="connsiteY22" fmla="*/ 1582325 h 1616393"/>
                <a:gd name="connsiteX23" fmla="*/ 1102994 w 4139565"/>
                <a:gd name="connsiteY23" fmla="*/ 1240156 h 1616393"/>
                <a:gd name="connsiteX24" fmla="*/ 2056446 w 4139565"/>
                <a:gd name="connsiteY24" fmla="*/ 1132523 h 1616393"/>
                <a:gd name="connsiteX25" fmla="*/ 2120328 w 4139565"/>
                <a:gd name="connsiteY25" fmla="*/ 1137953 h 1616393"/>
                <a:gd name="connsiteX26" fmla="*/ 2056447 w 4139565"/>
                <a:gd name="connsiteY26" fmla="*/ 1132523 h 1616393"/>
                <a:gd name="connsiteX27" fmla="*/ 2056447 w 4139565"/>
                <a:gd name="connsiteY27" fmla="*/ 1100138 h 1616393"/>
                <a:gd name="connsiteX28" fmla="*/ 2056446 w 4139565"/>
                <a:gd name="connsiteY28" fmla="*/ 1100138 h 1616393"/>
                <a:gd name="connsiteX29" fmla="*/ 1151572 w 4139565"/>
                <a:gd name="connsiteY29" fmla="*/ 1216343 h 1616393"/>
                <a:gd name="connsiteX30" fmla="*/ 1151572 w 4139565"/>
                <a:gd name="connsiteY30" fmla="*/ 1234441 h 1616393"/>
                <a:gd name="connsiteX31" fmla="*/ 2056011 w 4139565"/>
                <a:gd name="connsiteY31" fmla="*/ 1132572 h 1616393"/>
                <a:gd name="connsiteX32" fmla="*/ 1102994 w 4139565"/>
                <a:gd name="connsiteY32" fmla="*/ 1240156 h 1616393"/>
                <a:gd name="connsiteX33" fmla="*/ 1102994 w 4139565"/>
                <a:gd name="connsiteY33" fmla="*/ 1193483 h 1616393"/>
                <a:gd name="connsiteX34" fmla="*/ 2056446 w 4139565"/>
                <a:gd name="connsiteY34" fmla="*/ 1060133 h 1616393"/>
                <a:gd name="connsiteX35" fmla="*/ 2426351 w 4139565"/>
                <a:gd name="connsiteY35" fmla="*/ 1088800 h 1616393"/>
                <a:gd name="connsiteX36" fmla="*/ 2425065 w 4139565"/>
                <a:gd name="connsiteY36" fmla="*/ 204091 h 1616393"/>
                <a:gd name="connsiteX37" fmla="*/ 2437447 w 4139565"/>
                <a:gd name="connsiteY37" fmla="*/ 170318 h 1616393"/>
                <a:gd name="connsiteX38" fmla="*/ 2437447 w 4139565"/>
                <a:gd name="connsiteY38" fmla="*/ 0 h 1616393"/>
                <a:gd name="connsiteX39" fmla="*/ 2437447 w 4139565"/>
                <a:gd name="connsiteY39" fmla="*/ 121656 h 1616393"/>
                <a:gd name="connsiteX40" fmla="*/ 4139564 w 4139565"/>
                <a:gd name="connsiteY40" fmla="*/ 742950 h 1616393"/>
                <a:gd name="connsiteX41" fmla="*/ 4139564 w 4139565"/>
                <a:gd name="connsiteY41" fmla="*/ 1451610 h 1616393"/>
                <a:gd name="connsiteX42" fmla="*/ 4139565 w 4139565"/>
                <a:gd name="connsiteY42" fmla="*/ 1451610 h 1616393"/>
                <a:gd name="connsiteX43" fmla="*/ 4139565 w 4139565"/>
                <a:gd name="connsiteY43" fmla="*/ 1616393 h 1616393"/>
                <a:gd name="connsiteX44" fmla="*/ 0 w 4139565"/>
                <a:gd name="connsiteY44" fmla="*/ 1616393 h 1616393"/>
                <a:gd name="connsiteX45" fmla="*/ 0 w 4139565"/>
                <a:gd name="connsiteY45" fmla="*/ 1451610 h 1616393"/>
                <a:gd name="connsiteX46" fmla="*/ 0 w 4139565"/>
                <a:gd name="connsiteY46" fmla="*/ 926806 h 1616393"/>
                <a:gd name="connsiteX47" fmla="*/ 2437447 w 4139565"/>
                <a:gd name="connsiteY47" fmla="*/ 121656 h 1616393"/>
                <a:gd name="connsiteX48" fmla="*/ 2437447 w 4139565"/>
                <a:gd name="connsiteY48" fmla="*/ 170318 h 16163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4139565" h="1616393">
                  <a:moveTo>
                    <a:pt x="1245869" y="1240156"/>
                  </a:moveTo>
                  <a:lnTo>
                    <a:pt x="1245869" y="1582609"/>
                  </a:lnTo>
                  <a:lnTo>
                    <a:pt x="1570672" y="1583256"/>
                  </a:lnTo>
                  <a:lnTo>
                    <a:pt x="1570672" y="1240156"/>
                  </a:lnTo>
                  <a:lnTo>
                    <a:pt x="1245869" y="1240156"/>
                  </a:lnTo>
                  <a:close/>
                  <a:moveTo>
                    <a:pt x="2056446" y="1197984"/>
                  </a:moveTo>
                  <a:lnTo>
                    <a:pt x="1989772" y="1203772"/>
                  </a:lnTo>
                  <a:lnTo>
                    <a:pt x="1989772" y="1584090"/>
                  </a:lnTo>
                  <a:lnTo>
                    <a:pt x="2056446" y="1584223"/>
                  </a:lnTo>
                  <a:lnTo>
                    <a:pt x="2056446" y="1197984"/>
                  </a:lnTo>
                  <a:close/>
                  <a:moveTo>
                    <a:pt x="2426447" y="1165863"/>
                  </a:moveTo>
                  <a:lnTo>
                    <a:pt x="2199321" y="1185581"/>
                  </a:lnTo>
                  <a:lnTo>
                    <a:pt x="2199321" y="1584507"/>
                  </a:lnTo>
                  <a:lnTo>
                    <a:pt x="2426970" y="1584960"/>
                  </a:lnTo>
                  <a:cubicBezTo>
                    <a:pt x="2426796" y="1445261"/>
                    <a:pt x="2426621" y="1305562"/>
                    <a:pt x="2426447" y="1165863"/>
                  </a:cubicBezTo>
                  <a:close/>
                  <a:moveTo>
                    <a:pt x="2199321" y="1144667"/>
                  </a:moveTo>
                  <a:lnTo>
                    <a:pt x="2199321" y="1144667"/>
                  </a:lnTo>
                  <a:lnTo>
                    <a:pt x="2386186" y="1160551"/>
                  </a:lnTo>
                  <a:lnTo>
                    <a:pt x="2199321" y="1144667"/>
                  </a:lnTo>
                  <a:close/>
                  <a:moveTo>
                    <a:pt x="2425065" y="204091"/>
                  </a:moveTo>
                  <a:lnTo>
                    <a:pt x="34289" y="950505"/>
                  </a:lnTo>
                  <a:cubicBezTo>
                    <a:pt x="34289" y="1160403"/>
                    <a:pt x="34290" y="1370300"/>
                    <a:pt x="34290" y="1580198"/>
                  </a:cubicBezTo>
                  <a:lnTo>
                    <a:pt x="1102994" y="1582325"/>
                  </a:lnTo>
                  <a:lnTo>
                    <a:pt x="1102994" y="1240156"/>
                  </a:lnTo>
                  <a:lnTo>
                    <a:pt x="2056446" y="1132523"/>
                  </a:lnTo>
                  <a:lnTo>
                    <a:pt x="2120328" y="1137953"/>
                  </a:lnTo>
                  <a:lnTo>
                    <a:pt x="2056447" y="1132523"/>
                  </a:lnTo>
                  <a:lnTo>
                    <a:pt x="2056447" y="1100138"/>
                  </a:lnTo>
                  <a:lnTo>
                    <a:pt x="2056446" y="1100138"/>
                  </a:lnTo>
                  <a:lnTo>
                    <a:pt x="1151572" y="1216343"/>
                  </a:lnTo>
                  <a:lnTo>
                    <a:pt x="1151572" y="1234441"/>
                  </a:lnTo>
                  <a:lnTo>
                    <a:pt x="2056011" y="1132572"/>
                  </a:lnTo>
                  <a:lnTo>
                    <a:pt x="1102994" y="1240156"/>
                  </a:lnTo>
                  <a:lnTo>
                    <a:pt x="1102994" y="1193483"/>
                  </a:lnTo>
                  <a:lnTo>
                    <a:pt x="2056446" y="1060133"/>
                  </a:lnTo>
                  <a:lnTo>
                    <a:pt x="2426351" y="1088800"/>
                  </a:lnTo>
                  <a:cubicBezTo>
                    <a:pt x="2425922" y="745234"/>
                    <a:pt x="2425494" y="547657"/>
                    <a:pt x="2425065" y="204091"/>
                  </a:cubicBezTo>
                  <a:close/>
                  <a:moveTo>
                    <a:pt x="2437447" y="170318"/>
                  </a:moveTo>
                  <a:lnTo>
                    <a:pt x="2437447" y="0"/>
                  </a:lnTo>
                  <a:lnTo>
                    <a:pt x="2437447" y="121656"/>
                  </a:lnTo>
                  <a:lnTo>
                    <a:pt x="4139564" y="742950"/>
                  </a:lnTo>
                  <a:lnTo>
                    <a:pt x="4139564" y="1451610"/>
                  </a:lnTo>
                  <a:lnTo>
                    <a:pt x="4139565" y="1451610"/>
                  </a:lnTo>
                  <a:lnTo>
                    <a:pt x="4139565" y="1616393"/>
                  </a:lnTo>
                  <a:lnTo>
                    <a:pt x="0" y="1616393"/>
                  </a:lnTo>
                  <a:lnTo>
                    <a:pt x="0" y="1451610"/>
                  </a:lnTo>
                  <a:lnTo>
                    <a:pt x="0" y="926806"/>
                  </a:lnTo>
                  <a:lnTo>
                    <a:pt x="2437447" y="121656"/>
                  </a:lnTo>
                  <a:lnTo>
                    <a:pt x="2437447" y="170318"/>
                  </a:lnTo>
                  <a:close/>
                </a:path>
              </a:pathLst>
            </a:custGeom>
            <a:no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3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50" name="Textfeld 49">
              <a:extLst>
                <a:ext uri="{FF2B5EF4-FFF2-40B4-BE49-F238E27FC236}">
                  <a16:creationId xmlns:a16="http://schemas.microsoft.com/office/drawing/2014/main" id="{FC35873B-7C4C-4654-BF69-4DEBE3F90DDF}"/>
                </a:ext>
              </a:extLst>
            </p:cNvPr>
            <p:cNvSpPr txBox="1"/>
            <p:nvPr/>
          </p:nvSpPr>
          <p:spPr>
            <a:xfrm>
              <a:off x="9119692" y="-5306325"/>
              <a:ext cx="9816061" cy="187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0" lang="de-DE" sz="2800" i="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</a:rPr>
                <a:t>DIGITAL</a:t>
              </a:r>
            </a:p>
            <a:p>
              <a:endParaRPr lang="de-DE" sz="300" dirty="0">
                <a:noFill/>
                <a:latin typeface="Avenir Next LT Pro" panose="020B0504020202020204" pitchFamily="34" charset="0"/>
              </a:endParaRPr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09C4AA0C-79EF-41AA-993A-20A5C83B5549}"/>
                </a:ext>
              </a:extLst>
            </p:cNvPr>
            <p:cNvSpPr txBox="1"/>
            <p:nvPr/>
          </p:nvSpPr>
          <p:spPr>
            <a:xfrm rot="4377362">
              <a:off x="24233580" y="10643432"/>
              <a:ext cx="10224264" cy="1825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b="1" i="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DELIVERY</a:t>
              </a:r>
            </a:p>
            <a:p>
              <a:endParaRPr lang="de-DE" sz="200" dirty="0">
                <a:noFill/>
                <a:latin typeface="Avenir Next LT Pro" panose="020B0504020202020204" pitchFamily="34" charset="0"/>
              </a:endParaRPr>
            </a:p>
          </p:txBody>
        </p:sp>
        <p:sp>
          <p:nvSpPr>
            <p:cNvPr id="52" name="Textfeld 51">
              <a:extLst>
                <a:ext uri="{FF2B5EF4-FFF2-40B4-BE49-F238E27FC236}">
                  <a16:creationId xmlns:a16="http://schemas.microsoft.com/office/drawing/2014/main" id="{B73E26B4-92BF-4D76-941E-D153577C05BC}"/>
                </a:ext>
              </a:extLst>
            </p:cNvPr>
            <p:cNvSpPr txBox="1"/>
            <p:nvPr/>
          </p:nvSpPr>
          <p:spPr>
            <a:xfrm rot="17191407">
              <a:off x="-5662457" y="10951821"/>
              <a:ext cx="7184570" cy="18749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2800" u="none" strike="noStrike" kern="0" cap="none" spc="0" normalizeH="0" baseline="0" noProof="0" dirty="0">
                  <a:ln w="0"/>
                  <a:noFill/>
                  <a:effectLst/>
                  <a:uLnTx/>
                  <a:uFillTx/>
                  <a:latin typeface="Avenir Next LT Pro" panose="020B0504020202020204" pitchFamily="34" charset="0"/>
                  <a:ea typeface="+mn-ea"/>
                  <a:cs typeface="+mn-cs"/>
                </a:rPr>
                <a:t>STORES</a:t>
              </a:r>
            </a:p>
            <a:p>
              <a:endParaRPr lang="de-DE" sz="300" dirty="0">
                <a:noFill/>
                <a:latin typeface="Avenir Next LT Pro" panose="020B0504020202020204" pitchFamily="34" charset="0"/>
              </a:endParaRPr>
            </a:p>
          </p:txBody>
        </p:sp>
        <p:grpSp>
          <p:nvGrpSpPr>
            <p:cNvPr id="53" name="Gruppieren 52">
              <a:extLst>
                <a:ext uri="{FF2B5EF4-FFF2-40B4-BE49-F238E27FC236}">
                  <a16:creationId xmlns:a16="http://schemas.microsoft.com/office/drawing/2014/main" id="{25950BBC-5BC4-4B4C-90A8-1EADDCC94B57}"/>
                </a:ext>
              </a:extLst>
            </p:cNvPr>
            <p:cNvGrpSpPr/>
            <p:nvPr/>
          </p:nvGrpSpPr>
          <p:grpSpPr>
            <a:xfrm>
              <a:off x="11203204" y="-2512774"/>
              <a:ext cx="6287838" cy="3827381"/>
              <a:chOff x="8897325" y="1621904"/>
              <a:chExt cx="6287838" cy="3827381"/>
            </a:xfrm>
          </p:grpSpPr>
          <p:pic>
            <p:nvPicPr>
              <p:cNvPr id="54" name="Picture 63">
                <a:extLst>
                  <a:ext uri="{FF2B5EF4-FFF2-40B4-BE49-F238E27FC236}">
                    <a16:creationId xmlns:a16="http://schemas.microsoft.com/office/drawing/2014/main" id="{506BAA22-B570-4052-AE22-7F147E367B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8897325" y="1621904"/>
                <a:ext cx="6287838" cy="3827381"/>
              </a:xfrm>
              <a:prstGeom prst="rect">
                <a:avLst/>
              </a:prstGeom>
            </p:spPr>
          </p:pic>
          <p:sp>
            <p:nvSpPr>
              <p:cNvPr id="55" name="Ellipse 54">
                <a:extLst>
                  <a:ext uri="{FF2B5EF4-FFF2-40B4-BE49-F238E27FC236}">
                    <a16:creationId xmlns:a16="http://schemas.microsoft.com/office/drawing/2014/main" id="{352F0E08-FEA1-499A-B778-1E0B97DC6F50}"/>
                  </a:ext>
                </a:extLst>
              </p:cNvPr>
              <p:cNvSpPr/>
              <p:nvPr/>
            </p:nvSpPr>
            <p:spPr>
              <a:xfrm>
                <a:off x="11140607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0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56" name="Ellipse 55">
                <a:extLst>
                  <a:ext uri="{FF2B5EF4-FFF2-40B4-BE49-F238E27FC236}">
                    <a16:creationId xmlns:a16="http://schemas.microsoft.com/office/drawing/2014/main" id="{3652B4C7-69AC-47BB-923D-5EC8AE901D6A}"/>
                  </a:ext>
                </a:extLst>
              </p:cNvPr>
              <p:cNvSpPr/>
              <p:nvPr/>
            </p:nvSpPr>
            <p:spPr>
              <a:xfrm>
                <a:off x="12716189" y="3826412"/>
                <a:ext cx="397312" cy="39731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sz="300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100" name="Rechteck 99">
            <a:extLst>
              <a:ext uri="{FF2B5EF4-FFF2-40B4-BE49-F238E27FC236}">
                <a16:creationId xmlns:a16="http://schemas.microsoft.com/office/drawing/2014/main" id="{738B8EF5-6227-4209-A86E-EB3FD60B56A3}"/>
              </a:ext>
            </a:extLst>
          </p:cNvPr>
          <p:cNvSpPr/>
          <p:nvPr userDrawn="1"/>
        </p:nvSpPr>
        <p:spPr>
          <a:xfrm>
            <a:off x="0" y="6209148"/>
            <a:ext cx="12192000" cy="64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532CE0-D232-D347-8A08-6E38404C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7433D2-8B3D-574E-8759-178E7341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E70C08-DC90-6B4B-AD84-9C40E0D7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59" name="Titel 1">
            <a:extLst>
              <a:ext uri="{FF2B5EF4-FFF2-40B4-BE49-F238E27FC236}">
                <a16:creationId xmlns:a16="http://schemas.microsoft.com/office/drawing/2014/main" id="{EF197A53-200F-4EDB-83A8-D0B483F02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60" name="Textplatzhalter 9">
            <a:extLst>
              <a:ext uri="{FF2B5EF4-FFF2-40B4-BE49-F238E27FC236}">
                <a16:creationId xmlns:a16="http://schemas.microsoft.com/office/drawing/2014/main" id="{5D93899E-548A-4614-996E-4DE7E7A756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grpSp>
        <p:nvGrpSpPr>
          <p:cNvPr id="101" name="Grafik 15">
            <a:extLst>
              <a:ext uri="{FF2B5EF4-FFF2-40B4-BE49-F238E27FC236}">
                <a16:creationId xmlns:a16="http://schemas.microsoft.com/office/drawing/2014/main" id="{FB01B463-FA40-4C76-BFE5-21DA65F7C0EE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02" name="Grafik 15">
              <a:extLst>
                <a:ext uri="{FF2B5EF4-FFF2-40B4-BE49-F238E27FC236}">
                  <a16:creationId xmlns:a16="http://schemas.microsoft.com/office/drawing/2014/main" id="{DDC6913E-30F4-4D66-A20F-B74D9899FE8C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111" name="Freihandform 37">
                <a:extLst>
                  <a:ext uri="{FF2B5EF4-FFF2-40B4-BE49-F238E27FC236}">
                    <a16:creationId xmlns:a16="http://schemas.microsoft.com/office/drawing/2014/main" id="{4C0D4203-1B08-404A-A596-C55822022A70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2" name="Freihandform 38">
                <a:extLst>
                  <a:ext uri="{FF2B5EF4-FFF2-40B4-BE49-F238E27FC236}">
                    <a16:creationId xmlns:a16="http://schemas.microsoft.com/office/drawing/2014/main" id="{C02E2938-A09F-478E-9E8D-0641D13A71FF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3" name="Freihandform 39">
                <a:extLst>
                  <a:ext uri="{FF2B5EF4-FFF2-40B4-BE49-F238E27FC236}">
                    <a16:creationId xmlns:a16="http://schemas.microsoft.com/office/drawing/2014/main" id="{EDD0CCD0-7AB2-4FFF-B778-60EC69BBBA56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4" name="Freihandform 40">
                <a:extLst>
                  <a:ext uri="{FF2B5EF4-FFF2-40B4-BE49-F238E27FC236}">
                    <a16:creationId xmlns:a16="http://schemas.microsoft.com/office/drawing/2014/main" id="{B8B5C0D6-B028-495A-85F2-88B5DB97C2AC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5" name="Freihandform 41">
                <a:extLst>
                  <a:ext uri="{FF2B5EF4-FFF2-40B4-BE49-F238E27FC236}">
                    <a16:creationId xmlns:a16="http://schemas.microsoft.com/office/drawing/2014/main" id="{948A0155-1DF3-4153-8812-644D7EF96435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03" name="Grafik 15">
              <a:extLst>
                <a:ext uri="{FF2B5EF4-FFF2-40B4-BE49-F238E27FC236}">
                  <a16:creationId xmlns:a16="http://schemas.microsoft.com/office/drawing/2014/main" id="{E1959CE1-6229-42CE-8319-389025597219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109" name="Freihandform 35">
                <a:extLst>
                  <a:ext uri="{FF2B5EF4-FFF2-40B4-BE49-F238E27FC236}">
                    <a16:creationId xmlns:a16="http://schemas.microsoft.com/office/drawing/2014/main" id="{8BFDEBC8-D8A9-4D44-B504-F626E8CDA714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10" name="Freihandform 36">
                <a:extLst>
                  <a:ext uri="{FF2B5EF4-FFF2-40B4-BE49-F238E27FC236}">
                    <a16:creationId xmlns:a16="http://schemas.microsoft.com/office/drawing/2014/main" id="{6545A2EE-FA75-4EA7-99F0-7EE887942131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04" name="Grafik 15">
              <a:extLst>
                <a:ext uri="{FF2B5EF4-FFF2-40B4-BE49-F238E27FC236}">
                  <a16:creationId xmlns:a16="http://schemas.microsoft.com/office/drawing/2014/main" id="{7614152E-DB10-4ECB-B8EC-E36F0A3745A5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05" name="Freihandform 31">
                <a:extLst>
                  <a:ext uri="{FF2B5EF4-FFF2-40B4-BE49-F238E27FC236}">
                    <a16:creationId xmlns:a16="http://schemas.microsoft.com/office/drawing/2014/main" id="{F6DC40F8-F8F7-430C-B4B2-BD463F1EE833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6" name="Freihandform 32">
                <a:extLst>
                  <a:ext uri="{FF2B5EF4-FFF2-40B4-BE49-F238E27FC236}">
                    <a16:creationId xmlns:a16="http://schemas.microsoft.com/office/drawing/2014/main" id="{1E673481-6C30-48DF-9AB3-A7101589C123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7" name="Freihandform 33">
                <a:extLst>
                  <a:ext uri="{FF2B5EF4-FFF2-40B4-BE49-F238E27FC236}">
                    <a16:creationId xmlns:a16="http://schemas.microsoft.com/office/drawing/2014/main" id="{EA7C0BB0-9CBD-46DF-BD8E-A3219290CF25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08" name="Freihandform 34">
                <a:extLst>
                  <a:ext uri="{FF2B5EF4-FFF2-40B4-BE49-F238E27FC236}">
                    <a16:creationId xmlns:a16="http://schemas.microsoft.com/office/drawing/2014/main" id="{7430B537-CD65-4D06-8237-557262A12023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116" name="Holder 2">
            <a:extLst>
              <a:ext uri="{FF2B5EF4-FFF2-40B4-BE49-F238E27FC236}">
                <a16:creationId xmlns:a16="http://schemas.microsoft.com/office/drawing/2014/main" id="{CC6F9B61-B9CB-4EEE-AD5D-0F84903BD365}"/>
              </a:ext>
            </a:extLst>
          </p:cNvPr>
          <p:cNvSpPr txBox="1">
            <a:spLocks/>
          </p:cNvSpPr>
          <p:nvPr userDrawn="1"/>
        </p:nvSpPr>
        <p:spPr>
          <a:xfrm>
            <a:off x="2523939" y="6562797"/>
            <a:ext cx="1014729" cy="133984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700" b="0" i="0" kern="1200">
                <a:solidFill>
                  <a:srgbClr val="003B7D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de-DE" dirty="0">
                <a:latin typeface="Avenir Next LT Pro" panose="020B0504020202020204" pitchFamily="34" charset="0"/>
              </a:rPr>
              <a:t>© METRO</a:t>
            </a:r>
            <a:r>
              <a:rPr lang="de-DE" spc="-70" dirty="0">
                <a:latin typeface="Avenir Next LT Pro" panose="020B0504020202020204" pitchFamily="34" charset="0"/>
              </a:rPr>
              <a:t> </a:t>
            </a:r>
            <a:r>
              <a:rPr lang="de-DE" dirty="0">
                <a:latin typeface="Avenir Next LT Pro" panose="020B0504020202020204" pitchFamily="34" charset="0"/>
              </a:rPr>
              <a:t>AG.</a:t>
            </a:r>
          </a:p>
        </p:txBody>
      </p:sp>
      <p:sp>
        <p:nvSpPr>
          <p:cNvPr id="57" name="Textplatzhalter 30">
            <a:extLst>
              <a:ext uri="{FF2B5EF4-FFF2-40B4-BE49-F238E27FC236}">
                <a16:creationId xmlns:a16="http://schemas.microsoft.com/office/drawing/2014/main" id="{E68824BE-AF69-4F5E-B187-2586D67286A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1484312"/>
            <a:ext cx="3480534" cy="260762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1600" b="0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pic>
        <p:nvPicPr>
          <p:cNvPr id="58" name="Grafik 57">
            <a:extLst>
              <a:ext uri="{FF2B5EF4-FFF2-40B4-BE49-F238E27FC236}">
                <a16:creationId xmlns:a16="http://schemas.microsoft.com/office/drawing/2014/main" id="{1727F036-1AA7-4FB8-8BBB-88E660C77F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8269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halt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>
            <a:extLst>
              <a:ext uri="{FF2B5EF4-FFF2-40B4-BE49-F238E27FC236}">
                <a16:creationId xmlns:a16="http://schemas.microsoft.com/office/drawing/2014/main" id="{94E777DD-69AE-4E4A-A326-AE307F9F91DD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-1" y="0"/>
            <a:ext cx="12192001" cy="3429000"/>
          </a:xfrm>
        </p:spPr>
        <p:txBody>
          <a:bodyPr/>
          <a:lstStyle/>
          <a:p>
            <a:endParaRPr lang="de-DE"/>
          </a:p>
        </p:txBody>
      </p:sp>
      <p:sp>
        <p:nvSpPr>
          <p:cNvPr id="43" name="object 92">
            <a:extLst>
              <a:ext uri="{FF2B5EF4-FFF2-40B4-BE49-F238E27FC236}">
                <a16:creationId xmlns:a16="http://schemas.microsoft.com/office/drawing/2014/main" id="{FA22603C-83FB-432E-BDE3-08A98B30A35C}"/>
              </a:ext>
            </a:extLst>
          </p:cNvPr>
          <p:cNvSpPr/>
          <p:nvPr userDrawn="1"/>
        </p:nvSpPr>
        <p:spPr>
          <a:xfrm>
            <a:off x="383195" y="3664960"/>
            <a:ext cx="6646255" cy="2581036"/>
          </a:xfrm>
          <a:custGeom>
            <a:avLst/>
            <a:gdLst/>
            <a:ahLst/>
            <a:cxnLst/>
            <a:rect l="l" t="t" r="r" b="b"/>
            <a:pathLst>
              <a:path w="4584700" h="2969260">
                <a:moveTo>
                  <a:pt x="0" y="2969018"/>
                </a:moveTo>
                <a:lnTo>
                  <a:pt x="4584534" y="2969018"/>
                </a:lnTo>
                <a:lnTo>
                  <a:pt x="4584534" y="0"/>
                </a:lnTo>
                <a:lnTo>
                  <a:pt x="0" y="0"/>
                </a:lnTo>
                <a:lnTo>
                  <a:pt x="0" y="2969018"/>
                </a:lnTo>
                <a:close/>
              </a:path>
            </a:pathLst>
          </a:custGeom>
          <a:solidFill>
            <a:srgbClr val="E2F4FF"/>
          </a:solidFill>
        </p:spPr>
        <p:txBody>
          <a:bodyPr wrap="square" lIns="0" tIns="0" rIns="0" bIns="0" rtlCol="0"/>
          <a:lstStyle/>
          <a:p>
            <a:endParaRPr dirty="0">
              <a:latin typeface="Avenir Next LT Pro" panose="020B0504020202020204" pitchFamily="34" charset="0"/>
            </a:endParaRPr>
          </a:p>
        </p:txBody>
      </p:sp>
      <p:sp>
        <p:nvSpPr>
          <p:cNvPr id="45" name="object 92">
            <a:extLst>
              <a:ext uri="{FF2B5EF4-FFF2-40B4-BE49-F238E27FC236}">
                <a16:creationId xmlns:a16="http://schemas.microsoft.com/office/drawing/2014/main" id="{D23EBD1B-F4A8-4773-A7C9-9E3EEDAB39CA}"/>
              </a:ext>
            </a:extLst>
          </p:cNvPr>
          <p:cNvSpPr/>
          <p:nvPr userDrawn="1"/>
        </p:nvSpPr>
        <p:spPr>
          <a:xfrm>
            <a:off x="7429500" y="3664960"/>
            <a:ext cx="4377403" cy="2581036"/>
          </a:xfrm>
          <a:custGeom>
            <a:avLst/>
            <a:gdLst/>
            <a:ahLst/>
            <a:cxnLst/>
            <a:rect l="l" t="t" r="r" b="b"/>
            <a:pathLst>
              <a:path w="4584700" h="2969260">
                <a:moveTo>
                  <a:pt x="0" y="2969018"/>
                </a:moveTo>
                <a:lnTo>
                  <a:pt x="4584534" y="2969018"/>
                </a:lnTo>
                <a:lnTo>
                  <a:pt x="4584534" y="0"/>
                </a:lnTo>
                <a:lnTo>
                  <a:pt x="0" y="0"/>
                </a:lnTo>
                <a:lnTo>
                  <a:pt x="0" y="2969018"/>
                </a:lnTo>
                <a:close/>
              </a:path>
            </a:pathLst>
          </a:custGeom>
          <a:solidFill>
            <a:srgbClr val="E2F4FF"/>
          </a:solidFill>
        </p:spPr>
        <p:txBody>
          <a:bodyPr wrap="square" lIns="0" tIns="0" rIns="0" bIns="0" rtlCol="0"/>
          <a:lstStyle/>
          <a:p>
            <a:endParaRPr dirty="0">
              <a:latin typeface="Avenir Next LT Pro" panose="020B0504020202020204" pitchFamily="34" charset="0"/>
            </a:endParaRPr>
          </a:p>
        </p:txBody>
      </p:sp>
      <p:grpSp>
        <p:nvGrpSpPr>
          <p:cNvPr id="28" name="Grafik 15">
            <a:extLst>
              <a:ext uri="{FF2B5EF4-FFF2-40B4-BE49-F238E27FC236}">
                <a16:creationId xmlns:a16="http://schemas.microsoft.com/office/drawing/2014/main" id="{BE757963-68E7-A24A-88EC-5420981F7C9B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9" name="Grafik 15">
              <a:extLst>
                <a:ext uri="{FF2B5EF4-FFF2-40B4-BE49-F238E27FC236}">
                  <a16:creationId xmlns:a16="http://schemas.microsoft.com/office/drawing/2014/main" id="{43413FD3-71BF-2C46-BCBA-656AECE2F2C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E4BFC27C-B84A-C14D-BE4F-07D0B1DC27A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579B6B3-35E0-8E4E-95EE-AC6EDEF8AC0A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F50BD780-924F-0145-BB7D-45078C6AE0B3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56B3C952-8282-D34A-9407-B73D84DF08E6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77260ED1-7D74-384F-ACC2-17EBAA7F2E72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2B3A75C8-98B3-0F42-B921-1D0E1BA1D76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6D9C941A-8147-9E44-B184-F189FB158F49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C15E51E7-1BDD-B343-80D9-FD8807A3D119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1" name="Grafik 15">
              <a:extLst>
                <a:ext uri="{FF2B5EF4-FFF2-40B4-BE49-F238E27FC236}">
                  <a16:creationId xmlns:a16="http://schemas.microsoft.com/office/drawing/2014/main" id="{973D5A0E-6357-9D47-B00E-FDE08A2DDF22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8A579800-DFAF-EA48-BEBE-6E126B69E5E4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F1ED0318-7DEB-A343-8205-AA719665880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57F6E736-F371-7B4A-9282-C5B72046C0B7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2C1D06A0-A532-BD43-86E4-DFF6F0AE1FF9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B58A245-128C-AA40-B1C8-6DF66BB32875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5C2B2C-3BE4-4144-8542-77F72F4B96FA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D1B3B5-DF2A-3D46-9B32-4FE4265ACA2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599232-DA95-4D6E-A888-68A24606015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00075" y="3870325"/>
            <a:ext cx="5200650" cy="2244725"/>
          </a:xfrm>
          <a:noFill/>
        </p:spPr>
        <p:txBody>
          <a:bodyPr anchor="t"/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A51C204-5B11-4249-9BC2-02E043D707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91865" y="4548229"/>
            <a:ext cx="2096432" cy="817608"/>
          </a:xfrm>
          <a:prstGeom prst="rect">
            <a:avLst/>
          </a:prstGeom>
        </p:spPr>
      </p:pic>
      <p:sp>
        <p:nvSpPr>
          <p:cNvPr id="46" name="Textplatzhalter 5">
            <a:extLst>
              <a:ext uri="{FF2B5EF4-FFF2-40B4-BE49-F238E27FC236}">
                <a16:creationId xmlns:a16="http://schemas.microsoft.com/office/drawing/2014/main" id="{0D205DD5-31FE-421C-A87A-3FE6D6FF6C0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7988297" y="3870302"/>
            <a:ext cx="3526764" cy="2244748"/>
          </a:xfrm>
          <a:noFill/>
        </p:spPr>
        <p:txBody>
          <a:bodyPr anchor="t"/>
          <a:lstStyle>
            <a:lvl1pPr marL="0" indent="0" algn="l">
              <a:buFont typeface="Arial" panose="020B0604020202020204" pitchFamily="34" charset="0"/>
              <a:buNone/>
              <a:defRPr sz="20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70" name="Grafik 69">
            <a:extLst>
              <a:ext uri="{FF2B5EF4-FFF2-40B4-BE49-F238E27FC236}">
                <a16:creationId xmlns:a16="http://schemas.microsoft.com/office/drawing/2014/main" id="{6DCD7163-DABD-4F5E-87E6-0633D6F8F1D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  <p:sp>
        <p:nvSpPr>
          <p:cNvPr id="44" name="Titel 1">
            <a:extLst>
              <a:ext uri="{FF2B5EF4-FFF2-40B4-BE49-F238E27FC236}">
                <a16:creationId xmlns:a16="http://schemas.microsoft.com/office/drawing/2014/main" id="{0ABCBE7A-6C4E-F74E-A6E1-33C3EF38FD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24100492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halt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bject 92">
            <a:extLst>
              <a:ext uri="{FF2B5EF4-FFF2-40B4-BE49-F238E27FC236}">
                <a16:creationId xmlns:a16="http://schemas.microsoft.com/office/drawing/2014/main" id="{E4AB7F78-61A6-4042-801D-CE809F584BF0}"/>
              </a:ext>
            </a:extLst>
          </p:cNvPr>
          <p:cNvSpPr/>
          <p:nvPr userDrawn="1"/>
        </p:nvSpPr>
        <p:spPr>
          <a:xfrm>
            <a:off x="-1" y="10856"/>
            <a:ext cx="12192001" cy="6184462"/>
          </a:xfrm>
          <a:custGeom>
            <a:avLst/>
            <a:gdLst/>
            <a:ahLst/>
            <a:cxnLst/>
            <a:rect l="l" t="t" r="r" b="b"/>
            <a:pathLst>
              <a:path w="4584700" h="2969260">
                <a:moveTo>
                  <a:pt x="0" y="2969018"/>
                </a:moveTo>
                <a:lnTo>
                  <a:pt x="4584534" y="2969018"/>
                </a:lnTo>
                <a:lnTo>
                  <a:pt x="4584534" y="0"/>
                </a:lnTo>
                <a:lnTo>
                  <a:pt x="0" y="0"/>
                </a:lnTo>
                <a:lnTo>
                  <a:pt x="0" y="2969018"/>
                </a:lnTo>
                <a:close/>
              </a:path>
            </a:pathLst>
          </a:custGeom>
          <a:solidFill>
            <a:srgbClr val="E2F4FF"/>
          </a:solidFill>
        </p:spPr>
        <p:txBody>
          <a:bodyPr wrap="square" lIns="0" tIns="0" rIns="0" bIns="0" rtlCol="0"/>
          <a:lstStyle/>
          <a:p>
            <a:endParaRPr dirty="0">
              <a:latin typeface="Avenir Next LT Pro" panose="020B0504020202020204" pitchFamily="34" charset="0"/>
            </a:endParaRPr>
          </a:p>
        </p:txBody>
      </p:sp>
      <p:grpSp>
        <p:nvGrpSpPr>
          <p:cNvPr id="28" name="Grafik 15">
            <a:extLst>
              <a:ext uri="{FF2B5EF4-FFF2-40B4-BE49-F238E27FC236}">
                <a16:creationId xmlns:a16="http://schemas.microsoft.com/office/drawing/2014/main" id="{BE757963-68E7-A24A-88EC-5420981F7C9B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9" name="Grafik 15">
              <a:extLst>
                <a:ext uri="{FF2B5EF4-FFF2-40B4-BE49-F238E27FC236}">
                  <a16:creationId xmlns:a16="http://schemas.microsoft.com/office/drawing/2014/main" id="{43413FD3-71BF-2C46-BCBA-656AECE2F2C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E4BFC27C-B84A-C14D-BE4F-07D0B1DC27A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579B6B3-35E0-8E4E-95EE-AC6EDEF8AC0A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F50BD780-924F-0145-BB7D-45078C6AE0B3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56B3C952-8282-D34A-9407-B73D84DF08E6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77260ED1-7D74-384F-ACC2-17EBAA7F2E72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2B3A75C8-98B3-0F42-B921-1D0E1BA1D76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6D9C941A-8147-9E44-B184-F189FB158F49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C15E51E7-1BDD-B343-80D9-FD8807A3D119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1" name="Grafik 15">
              <a:extLst>
                <a:ext uri="{FF2B5EF4-FFF2-40B4-BE49-F238E27FC236}">
                  <a16:creationId xmlns:a16="http://schemas.microsoft.com/office/drawing/2014/main" id="{973D5A0E-6357-9D47-B00E-FDE08A2DDF22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8A579800-DFAF-EA48-BEBE-6E126B69E5E4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F1ED0318-7DEB-A343-8205-AA719665880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57F6E736-F371-7B4A-9282-C5B72046C0B7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2C1D06A0-A532-BD43-86E4-DFF6F0AE1FF9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4" name="Titel 1">
            <a:extLst>
              <a:ext uri="{FF2B5EF4-FFF2-40B4-BE49-F238E27FC236}">
                <a16:creationId xmlns:a16="http://schemas.microsoft.com/office/drawing/2014/main" id="{0ABCBE7A-6C4E-F74E-A6E1-33C3EF38FD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B58A245-128C-AA40-B1C8-6DF66BB32875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5C2B2C-3BE4-4144-8542-77F72F4B96FA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D1B3B5-DF2A-3D46-9B32-4FE4265ACA2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D599232-DA95-4D6E-A888-68A24606015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71475" y="1646238"/>
            <a:ext cx="5151124" cy="47942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5" name="Textplatzhalter 5">
            <a:extLst>
              <a:ext uri="{FF2B5EF4-FFF2-40B4-BE49-F238E27FC236}">
                <a16:creationId xmlns:a16="http://schemas.microsoft.com/office/drawing/2014/main" id="{E628AC35-393C-4A3A-9278-1F46C53AB69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71475" y="2371601"/>
            <a:ext cx="5151124" cy="47942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6" name="Textplatzhalter 5">
            <a:extLst>
              <a:ext uri="{FF2B5EF4-FFF2-40B4-BE49-F238E27FC236}">
                <a16:creationId xmlns:a16="http://schemas.microsoft.com/office/drawing/2014/main" id="{5049BED9-2BD1-4663-A470-2B85EDB652D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71475" y="3092231"/>
            <a:ext cx="5151124" cy="47942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7" name="Textplatzhalter 5">
            <a:extLst>
              <a:ext uri="{FF2B5EF4-FFF2-40B4-BE49-F238E27FC236}">
                <a16:creationId xmlns:a16="http://schemas.microsoft.com/office/drawing/2014/main" id="{76A51E04-7E67-49CF-8935-A194C5F5336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71475" y="3812861"/>
            <a:ext cx="5151124" cy="47942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8" name="Textplatzhalter 5">
            <a:extLst>
              <a:ext uri="{FF2B5EF4-FFF2-40B4-BE49-F238E27FC236}">
                <a16:creationId xmlns:a16="http://schemas.microsoft.com/office/drawing/2014/main" id="{DA0AB1CB-37BB-4EE5-A140-7C96A845BC1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71475" y="4533491"/>
            <a:ext cx="5151124" cy="47942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69" name="Textplatzhalter 5">
            <a:extLst>
              <a:ext uri="{FF2B5EF4-FFF2-40B4-BE49-F238E27FC236}">
                <a16:creationId xmlns:a16="http://schemas.microsoft.com/office/drawing/2014/main" id="{53B36BC7-E2A5-4DB7-938C-78535457C19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371475" y="5254121"/>
            <a:ext cx="5151124" cy="479425"/>
          </a:xfrm>
          <a:gradFill>
            <a:gsLst>
              <a:gs pos="0">
                <a:schemeClr val="accent4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0" scaled="0"/>
          </a:gradFill>
        </p:spPr>
        <p:txBody>
          <a:bodyPr anchor="ctr"/>
          <a:lstStyle>
            <a:lvl1pPr marL="0" indent="0">
              <a:buFont typeface="Arial" panose="020B0604020202020204" pitchFamily="34" charset="0"/>
              <a:buNone/>
              <a:defRPr sz="18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94E777DD-69AE-4E4A-A326-AE307F9F91DD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6096000" y="0"/>
            <a:ext cx="6096000" cy="6196013"/>
          </a:xfrm>
        </p:spPr>
        <p:txBody>
          <a:bodyPr/>
          <a:lstStyle/>
          <a:p>
            <a:endParaRPr lang="de-DE"/>
          </a:p>
        </p:txBody>
      </p:sp>
      <p:pic>
        <p:nvPicPr>
          <p:cNvPr id="70" name="Grafik 69">
            <a:extLst>
              <a:ext uri="{FF2B5EF4-FFF2-40B4-BE49-F238E27FC236}">
                <a16:creationId xmlns:a16="http://schemas.microsoft.com/office/drawing/2014/main" id="{6DCD7163-DABD-4F5E-87E6-0633D6F8F1D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84021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Core DIGITAL"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hteck: abgerundete Ecken 24">
            <a:extLst>
              <a:ext uri="{FF2B5EF4-FFF2-40B4-BE49-F238E27FC236}">
                <a16:creationId xmlns:a16="http://schemas.microsoft.com/office/drawing/2014/main" id="{3CC95A98-CAB2-4EBC-8DBF-22A6FF9EF23C}"/>
              </a:ext>
            </a:extLst>
          </p:cNvPr>
          <p:cNvSpPr/>
          <p:nvPr userDrawn="1"/>
        </p:nvSpPr>
        <p:spPr>
          <a:xfrm>
            <a:off x="371476" y="1015999"/>
            <a:ext cx="11449050" cy="4931873"/>
          </a:xfrm>
          <a:prstGeom prst="roundRect">
            <a:avLst>
              <a:gd name="adj" fmla="val 546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00" name="Rechteck 99">
            <a:extLst>
              <a:ext uri="{FF2B5EF4-FFF2-40B4-BE49-F238E27FC236}">
                <a16:creationId xmlns:a16="http://schemas.microsoft.com/office/drawing/2014/main" id="{738B8EF5-6227-4209-A86E-EB3FD60B56A3}"/>
              </a:ext>
            </a:extLst>
          </p:cNvPr>
          <p:cNvSpPr/>
          <p:nvPr userDrawn="1"/>
        </p:nvSpPr>
        <p:spPr>
          <a:xfrm>
            <a:off x="0" y="6209148"/>
            <a:ext cx="12192000" cy="6488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C532CE0-D232-D347-8A08-6E38404C47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97433D2-8B3D-574E-8759-178E73413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9E70C08-DC90-6B4B-AD84-9C40E0D7C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59" name="Titel 1">
            <a:extLst>
              <a:ext uri="{FF2B5EF4-FFF2-40B4-BE49-F238E27FC236}">
                <a16:creationId xmlns:a16="http://schemas.microsoft.com/office/drawing/2014/main" id="{EF197A53-200F-4EDB-83A8-D0B483F02F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60" name="Textplatzhalter 9">
            <a:extLst>
              <a:ext uri="{FF2B5EF4-FFF2-40B4-BE49-F238E27FC236}">
                <a16:creationId xmlns:a16="http://schemas.microsoft.com/office/drawing/2014/main" id="{5D93899E-548A-4614-996E-4DE7E7A756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4586" y="1089858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grpSp>
        <p:nvGrpSpPr>
          <p:cNvPr id="57" name="Grafik 15">
            <a:extLst>
              <a:ext uri="{FF2B5EF4-FFF2-40B4-BE49-F238E27FC236}">
                <a16:creationId xmlns:a16="http://schemas.microsoft.com/office/drawing/2014/main" id="{17BDADEC-C510-4C0A-91DE-457E385DAA13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58" name="Grafik 15">
              <a:extLst>
                <a:ext uri="{FF2B5EF4-FFF2-40B4-BE49-F238E27FC236}">
                  <a16:creationId xmlns:a16="http://schemas.microsoft.com/office/drawing/2014/main" id="{2F0B618A-17AF-4C55-8E1E-7B9964412361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69" name="Freihandform 37">
                <a:extLst>
                  <a:ext uri="{FF2B5EF4-FFF2-40B4-BE49-F238E27FC236}">
                    <a16:creationId xmlns:a16="http://schemas.microsoft.com/office/drawing/2014/main" id="{CFA7C2FD-7877-41E3-A9CD-D061133B750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0" name="Freihandform 38">
                <a:extLst>
                  <a:ext uri="{FF2B5EF4-FFF2-40B4-BE49-F238E27FC236}">
                    <a16:creationId xmlns:a16="http://schemas.microsoft.com/office/drawing/2014/main" id="{41F596B2-8202-48DB-9A42-2AD5668E36F3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1" name="Freihandform 39">
                <a:extLst>
                  <a:ext uri="{FF2B5EF4-FFF2-40B4-BE49-F238E27FC236}">
                    <a16:creationId xmlns:a16="http://schemas.microsoft.com/office/drawing/2014/main" id="{BDE44201-EE5E-484A-B145-4630747F41F4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2" name="Freihandform 40">
                <a:extLst>
                  <a:ext uri="{FF2B5EF4-FFF2-40B4-BE49-F238E27FC236}">
                    <a16:creationId xmlns:a16="http://schemas.microsoft.com/office/drawing/2014/main" id="{DBA13922-6C23-4A0F-B396-49C5E023F9E2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73" name="Freihandform 41">
                <a:extLst>
                  <a:ext uri="{FF2B5EF4-FFF2-40B4-BE49-F238E27FC236}">
                    <a16:creationId xmlns:a16="http://schemas.microsoft.com/office/drawing/2014/main" id="{8DFA6E6E-85E8-4A92-BCA5-92929E7CCEA8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61" name="Grafik 15">
              <a:extLst>
                <a:ext uri="{FF2B5EF4-FFF2-40B4-BE49-F238E27FC236}">
                  <a16:creationId xmlns:a16="http://schemas.microsoft.com/office/drawing/2014/main" id="{06CF8FA2-E3E6-4EB8-B4E5-FA073604E656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67" name="Freihandform 35">
                <a:extLst>
                  <a:ext uri="{FF2B5EF4-FFF2-40B4-BE49-F238E27FC236}">
                    <a16:creationId xmlns:a16="http://schemas.microsoft.com/office/drawing/2014/main" id="{78119C06-1BE2-4C68-AC4C-96DADB831DAE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8" name="Freihandform 36">
                <a:extLst>
                  <a:ext uri="{FF2B5EF4-FFF2-40B4-BE49-F238E27FC236}">
                    <a16:creationId xmlns:a16="http://schemas.microsoft.com/office/drawing/2014/main" id="{07E40B2F-661A-47B5-BA9D-8C0FC8332DE7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62" name="Grafik 15">
              <a:extLst>
                <a:ext uri="{FF2B5EF4-FFF2-40B4-BE49-F238E27FC236}">
                  <a16:creationId xmlns:a16="http://schemas.microsoft.com/office/drawing/2014/main" id="{1195C1EF-DFC7-4134-81D4-E64D3F95A98D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63" name="Freihandform 31">
                <a:extLst>
                  <a:ext uri="{FF2B5EF4-FFF2-40B4-BE49-F238E27FC236}">
                    <a16:creationId xmlns:a16="http://schemas.microsoft.com/office/drawing/2014/main" id="{EB6F484F-1B19-4C3A-AD38-1BD7B8464CB2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4" name="Freihandform 32">
                <a:extLst>
                  <a:ext uri="{FF2B5EF4-FFF2-40B4-BE49-F238E27FC236}">
                    <a16:creationId xmlns:a16="http://schemas.microsoft.com/office/drawing/2014/main" id="{6DA2B072-2061-450C-8D9C-838689CB407E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5" name="Freihandform 33">
                <a:extLst>
                  <a:ext uri="{FF2B5EF4-FFF2-40B4-BE49-F238E27FC236}">
                    <a16:creationId xmlns:a16="http://schemas.microsoft.com/office/drawing/2014/main" id="{CC01F98A-8B81-4930-9C43-7F3F3C7424D8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66" name="Freihandform 34">
                <a:extLst>
                  <a:ext uri="{FF2B5EF4-FFF2-40B4-BE49-F238E27FC236}">
                    <a16:creationId xmlns:a16="http://schemas.microsoft.com/office/drawing/2014/main" id="{E7EE3C03-12B9-4EF2-A829-ACBB45C40A37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74" name="Holder 2">
            <a:extLst>
              <a:ext uri="{FF2B5EF4-FFF2-40B4-BE49-F238E27FC236}">
                <a16:creationId xmlns:a16="http://schemas.microsoft.com/office/drawing/2014/main" id="{B1A642C1-D508-4F4A-87E8-9D758BD8FF03}"/>
              </a:ext>
            </a:extLst>
          </p:cNvPr>
          <p:cNvSpPr txBox="1">
            <a:spLocks/>
          </p:cNvSpPr>
          <p:nvPr userDrawn="1"/>
        </p:nvSpPr>
        <p:spPr>
          <a:xfrm>
            <a:off x="2523939" y="6562797"/>
            <a:ext cx="1014729" cy="133984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914400" rtl="0" eaLnBrk="1" latinLnBrk="0" hangingPunct="1">
              <a:defRPr sz="700" b="0" i="0" kern="1200">
                <a:solidFill>
                  <a:srgbClr val="003B7D"/>
                </a:solidFill>
                <a:latin typeface="Verdana"/>
                <a:ea typeface="+mn-ea"/>
                <a:cs typeface="Verdan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>
              <a:spcBef>
                <a:spcPts val="100"/>
              </a:spcBef>
            </a:pPr>
            <a:r>
              <a:rPr lang="de-DE" dirty="0">
                <a:latin typeface="Avenir Next LT Pro" panose="020B0504020202020204" pitchFamily="34" charset="0"/>
              </a:rPr>
              <a:t>© METRO</a:t>
            </a:r>
            <a:r>
              <a:rPr lang="de-DE" spc="-70" dirty="0">
                <a:latin typeface="Avenir Next LT Pro" panose="020B0504020202020204" pitchFamily="34" charset="0"/>
              </a:rPr>
              <a:t> </a:t>
            </a:r>
            <a:r>
              <a:rPr lang="de-DE" dirty="0">
                <a:latin typeface="Avenir Next LT Pro" panose="020B0504020202020204" pitchFamily="34" charset="0"/>
              </a:rPr>
              <a:t>AG.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9496F261-3C6C-4DEE-93BF-D7745C85EAF4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04764" y="1612368"/>
            <a:ext cx="10750475" cy="4062039"/>
          </a:xfrm>
        </p:spPr>
        <p:txBody>
          <a:bodyPr/>
          <a:lstStyle>
            <a:lvl1pPr marL="285750" indent="-285750">
              <a:buSzPct val="150000"/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1pPr>
            <a:lvl2pPr marL="223838" indent="-223838">
              <a:buSzPct val="150000"/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2pPr>
            <a:lvl3pPr marL="400050" indent="-228600">
              <a:buSzPct val="150000"/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3pPr>
            <a:lvl4pPr marL="579438" indent="-179388">
              <a:buSzPct val="150000"/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4pPr>
            <a:lvl5pPr marL="758825" indent="-179388">
              <a:buSzPct val="150000"/>
              <a:buFont typeface="Arial" panose="020B0604020202020204" pitchFamily="34" charset="0"/>
              <a:buChar char="•"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AD017B47-909F-4D3F-B8CC-1BD1192D7D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9488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halt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B26126D5-9901-40C9-B648-F482C19B02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2" cy="6200776"/>
          </a:xfrm>
          <a:prstGeom prst="rect">
            <a:avLst/>
          </a:prstGeom>
        </p:spPr>
      </p:pic>
      <p:sp>
        <p:nvSpPr>
          <p:cNvPr id="46" name="Rechteck: abgerundete Ecken 45">
            <a:extLst>
              <a:ext uri="{FF2B5EF4-FFF2-40B4-BE49-F238E27FC236}">
                <a16:creationId xmlns:a16="http://schemas.microsoft.com/office/drawing/2014/main" id="{55002175-1F6D-482E-96E2-8A2430AB19C5}"/>
              </a:ext>
            </a:extLst>
          </p:cNvPr>
          <p:cNvSpPr/>
          <p:nvPr userDrawn="1"/>
        </p:nvSpPr>
        <p:spPr>
          <a:xfrm>
            <a:off x="4292365" y="1484313"/>
            <a:ext cx="3607269" cy="4284662"/>
          </a:xfrm>
          <a:prstGeom prst="roundRect">
            <a:avLst>
              <a:gd name="adj" fmla="val 1447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47" name="Rechteck: abgerundete Ecken 46">
            <a:extLst>
              <a:ext uri="{FF2B5EF4-FFF2-40B4-BE49-F238E27FC236}">
                <a16:creationId xmlns:a16="http://schemas.microsoft.com/office/drawing/2014/main" id="{AC4D24BA-F824-4C5D-AF87-DFA1C20FAC65}"/>
              </a:ext>
            </a:extLst>
          </p:cNvPr>
          <p:cNvSpPr/>
          <p:nvPr userDrawn="1"/>
        </p:nvSpPr>
        <p:spPr>
          <a:xfrm>
            <a:off x="8213256" y="1484313"/>
            <a:ext cx="3607269" cy="4284662"/>
          </a:xfrm>
          <a:prstGeom prst="roundRect">
            <a:avLst>
              <a:gd name="adj" fmla="val 1447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B361F2BC-FA74-4373-BEA7-03540D82A926}"/>
              </a:ext>
            </a:extLst>
          </p:cNvPr>
          <p:cNvSpPr/>
          <p:nvPr userDrawn="1"/>
        </p:nvSpPr>
        <p:spPr>
          <a:xfrm>
            <a:off x="371475" y="1484313"/>
            <a:ext cx="3607269" cy="4284662"/>
          </a:xfrm>
          <a:prstGeom prst="roundRect">
            <a:avLst>
              <a:gd name="adj" fmla="val 1447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grpSp>
        <p:nvGrpSpPr>
          <p:cNvPr id="28" name="Grafik 15">
            <a:extLst>
              <a:ext uri="{FF2B5EF4-FFF2-40B4-BE49-F238E27FC236}">
                <a16:creationId xmlns:a16="http://schemas.microsoft.com/office/drawing/2014/main" id="{BE757963-68E7-A24A-88EC-5420981F7C9B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9" name="Grafik 15">
              <a:extLst>
                <a:ext uri="{FF2B5EF4-FFF2-40B4-BE49-F238E27FC236}">
                  <a16:creationId xmlns:a16="http://schemas.microsoft.com/office/drawing/2014/main" id="{43413FD3-71BF-2C46-BCBA-656AECE2F2C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E4BFC27C-B84A-C14D-BE4F-07D0B1DC27A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579B6B3-35E0-8E4E-95EE-AC6EDEF8AC0A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F50BD780-924F-0145-BB7D-45078C6AE0B3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56B3C952-8282-D34A-9407-B73D84DF08E6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77260ED1-7D74-384F-ACC2-17EBAA7F2E72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2B3A75C8-98B3-0F42-B921-1D0E1BA1D76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6D9C941A-8147-9E44-B184-F189FB158F49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C15E51E7-1BDD-B343-80D9-FD8807A3D119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1" name="Grafik 15">
              <a:extLst>
                <a:ext uri="{FF2B5EF4-FFF2-40B4-BE49-F238E27FC236}">
                  <a16:creationId xmlns:a16="http://schemas.microsoft.com/office/drawing/2014/main" id="{973D5A0E-6357-9D47-B00E-FDE08A2DDF22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8A579800-DFAF-EA48-BEBE-6E126B69E5E4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F1ED0318-7DEB-A343-8205-AA719665880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57F6E736-F371-7B4A-9282-C5B72046C0B7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2C1D06A0-A532-BD43-86E4-DFF6F0AE1FF9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4" name="Titel 1">
            <a:extLst>
              <a:ext uri="{FF2B5EF4-FFF2-40B4-BE49-F238E27FC236}">
                <a16:creationId xmlns:a16="http://schemas.microsoft.com/office/drawing/2014/main" id="{0ABCBE7A-6C4E-F74E-A6E1-33C3EF38FD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B58A245-128C-AA40-B1C8-6DF66BB32875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5C2B2C-3BE4-4144-8542-77F72F4B96FA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D1B3B5-DF2A-3D46-9B32-4FE4265ACA2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26" name="Textplatzhalter 30">
            <a:extLst>
              <a:ext uri="{FF2B5EF4-FFF2-40B4-BE49-F238E27FC236}">
                <a16:creationId xmlns:a16="http://schemas.microsoft.com/office/drawing/2014/main" id="{05B5183A-0CC6-9347-9CDB-C58693DA1C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643050" y="1606184"/>
            <a:ext cx="1064119" cy="383873"/>
          </a:xfrm>
          <a:noFill/>
        </p:spPr>
        <p:txBody>
          <a:bodyPr vert="horz" wrap="none" lIns="72000" tIns="14400" rIns="72000" bIns="0" rtlCol="0">
            <a:spAutoFit/>
          </a:bodyPr>
          <a:lstStyle>
            <a:lvl1pPr algn="ctr"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Text</a:t>
            </a:r>
          </a:p>
        </p:txBody>
      </p:sp>
      <p:sp>
        <p:nvSpPr>
          <p:cNvPr id="27" name="Textplatzhalter 30">
            <a:extLst>
              <a:ext uri="{FF2B5EF4-FFF2-40B4-BE49-F238E27FC236}">
                <a16:creationId xmlns:a16="http://schemas.microsoft.com/office/drawing/2014/main" id="{89E2A97F-70E1-E749-A3C2-2E84CA7CA96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563940" y="1606184"/>
            <a:ext cx="1064119" cy="383873"/>
          </a:xfrm>
          <a:noFill/>
        </p:spPr>
        <p:txBody>
          <a:bodyPr vert="horz" wrap="none" lIns="72000" tIns="14400" rIns="72000" bIns="0" rtlCol="0">
            <a:spAutoFit/>
          </a:bodyPr>
          <a:lstStyle>
            <a:lvl1pPr algn="ctr"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Text</a:t>
            </a:r>
          </a:p>
        </p:txBody>
      </p:sp>
      <p:sp>
        <p:nvSpPr>
          <p:cNvPr id="43" name="Textplatzhalter 30">
            <a:extLst>
              <a:ext uri="{FF2B5EF4-FFF2-40B4-BE49-F238E27FC236}">
                <a16:creationId xmlns:a16="http://schemas.microsoft.com/office/drawing/2014/main" id="{ABEAB549-A890-B244-A146-30866348E55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484831" y="1606184"/>
            <a:ext cx="1064119" cy="383873"/>
          </a:xfrm>
          <a:noFill/>
        </p:spPr>
        <p:txBody>
          <a:bodyPr vert="horz" wrap="none" lIns="72000" tIns="14400" rIns="72000" bIns="0" rtlCol="0">
            <a:spAutoFit/>
          </a:bodyPr>
          <a:lstStyle>
            <a:lvl1pPr algn="ctr"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Text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B9769FA8-6559-4489-9AEA-3004B822349D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579438" y="2066925"/>
            <a:ext cx="3248025" cy="343058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accent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/>
            </a:lvl2pPr>
            <a:lvl3pPr marL="171450" indent="0">
              <a:buNone/>
              <a:defRPr/>
            </a:lvl3pPr>
            <a:lvl4pPr marL="400050" indent="0">
              <a:buNone/>
              <a:defRPr/>
            </a:lvl4pPr>
            <a:lvl5pPr marL="579437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8" name="Textplatzhalter 10">
            <a:extLst>
              <a:ext uri="{FF2B5EF4-FFF2-40B4-BE49-F238E27FC236}">
                <a16:creationId xmlns:a16="http://schemas.microsoft.com/office/drawing/2014/main" id="{B21CCA23-2814-4AA8-B0B1-8525C78CA7FE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471986" y="2066925"/>
            <a:ext cx="3248025" cy="343058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accent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/>
            </a:lvl2pPr>
            <a:lvl3pPr marL="171450" indent="0">
              <a:buNone/>
              <a:defRPr/>
            </a:lvl3pPr>
            <a:lvl4pPr marL="400050" indent="0">
              <a:buNone/>
              <a:defRPr/>
            </a:lvl4pPr>
            <a:lvl5pPr marL="579437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9" name="Textplatzhalter 10">
            <a:extLst>
              <a:ext uri="{FF2B5EF4-FFF2-40B4-BE49-F238E27FC236}">
                <a16:creationId xmlns:a16="http://schemas.microsoft.com/office/drawing/2014/main" id="{97A90634-98C2-479E-9CEF-F1B20E42D9E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8364537" y="2066925"/>
            <a:ext cx="3248025" cy="343058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accent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/>
            </a:lvl2pPr>
            <a:lvl3pPr marL="171450" indent="0">
              <a:buNone/>
              <a:defRPr/>
            </a:lvl3pPr>
            <a:lvl4pPr marL="400050" indent="0">
              <a:buNone/>
              <a:defRPr/>
            </a:lvl4pPr>
            <a:lvl5pPr marL="579437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60347C3A-94FD-4965-AD4A-A38C32BD179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89674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nhalt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rafik 44">
            <a:extLst>
              <a:ext uri="{FF2B5EF4-FFF2-40B4-BE49-F238E27FC236}">
                <a16:creationId xmlns:a16="http://schemas.microsoft.com/office/drawing/2014/main" id="{7694BACB-F365-4522-A23A-4A3D8A0A84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050" y="0"/>
            <a:ext cx="11791950" cy="6200775"/>
          </a:xfrm>
          <a:prstGeom prst="rect">
            <a:avLst/>
          </a:prstGeom>
        </p:spPr>
      </p:pic>
      <p:grpSp>
        <p:nvGrpSpPr>
          <p:cNvPr id="48" name="Gruppieren 47">
            <a:extLst>
              <a:ext uri="{FF2B5EF4-FFF2-40B4-BE49-F238E27FC236}">
                <a16:creationId xmlns:a16="http://schemas.microsoft.com/office/drawing/2014/main" id="{A856A7A0-AE58-4E61-B909-F49197D0E3F2}"/>
              </a:ext>
            </a:extLst>
          </p:cNvPr>
          <p:cNvGrpSpPr/>
          <p:nvPr userDrawn="1"/>
        </p:nvGrpSpPr>
        <p:grpSpPr>
          <a:xfrm rot="16200000">
            <a:off x="1735976" y="2740613"/>
            <a:ext cx="6255287" cy="774064"/>
            <a:chOff x="22857" y="2292587"/>
            <a:chExt cx="12192002" cy="774064"/>
          </a:xfrm>
        </p:grpSpPr>
        <p:sp>
          <p:nvSpPr>
            <p:cNvPr id="49" name="Dreieck 2">
              <a:extLst>
                <a:ext uri="{FF2B5EF4-FFF2-40B4-BE49-F238E27FC236}">
                  <a16:creationId xmlns:a16="http://schemas.microsoft.com/office/drawing/2014/main" id="{2FA48AD6-6C2E-4E2C-AD50-B2672549E748}"/>
                </a:ext>
              </a:extLst>
            </p:cNvPr>
            <p:cNvSpPr/>
            <p:nvPr/>
          </p:nvSpPr>
          <p:spPr>
            <a:xfrm rot="10800000">
              <a:off x="22857" y="2292588"/>
              <a:ext cx="12192002" cy="774063"/>
            </a:xfrm>
            <a:prstGeom prst="triangle">
              <a:avLst>
                <a:gd name="adj" fmla="val 48359"/>
              </a:avLst>
            </a:prstGeom>
            <a:solidFill>
              <a:srgbClr val="E2F4FF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grpSp>
          <p:nvGrpSpPr>
            <p:cNvPr id="50" name="Gruppieren 49">
              <a:extLst>
                <a:ext uri="{FF2B5EF4-FFF2-40B4-BE49-F238E27FC236}">
                  <a16:creationId xmlns:a16="http://schemas.microsoft.com/office/drawing/2014/main" id="{0DF2AE11-2F35-4049-A0F8-B0840481F701}"/>
                </a:ext>
              </a:extLst>
            </p:cNvPr>
            <p:cNvGrpSpPr/>
            <p:nvPr/>
          </p:nvGrpSpPr>
          <p:grpSpPr>
            <a:xfrm>
              <a:off x="22859" y="2292587"/>
              <a:ext cx="12191998" cy="774060"/>
              <a:chOff x="3394653" y="4304026"/>
              <a:chExt cx="4672261" cy="433631"/>
            </a:xfrm>
          </p:grpSpPr>
          <p:cxnSp>
            <p:nvCxnSpPr>
              <p:cNvPr id="51" name="Straight Connector 128">
                <a:extLst>
                  <a:ext uri="{FF2B5EF4-FFF2-40B4-BE49-F238E27FC236}">
                    <a16:creationId xmlns:a16="http://schemas.microsoft.com/office/drawing/2014/main" id="{A2102524-F890-4F18-9A81-0383277CDE8C}"/>
                  </a:ext>
                </a:extLst>
              </p:cNvPr>
              <p:cNvCxnSpPr>
                <a:cxnSpLocks/>
                <a:endCxn id="49" idx="0"/>
              </p:cNvCxnSpPr>
              <p:nvPr/>
            </p:nvCxnSpPr>
            <p:spPr>
              <a:xfrm>
                <a:off x="3394653" y="4304026"/>
                <a:ext cx="2412802" cy="433631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Connector 128">
                <a:extLst>
                  <a:ext uri="{FF2B5EF4-FFF2-40B4-BE49-F238E27FC236}">
                    <a16:creationId xmlns:a16="http://schemas.microsoft.com/office/drawing/2014/main" id="{96527E10-2800-4FA5-A5E1-E8DC0755FD0E}"/>
                  </a:ext>
                </a:extLst>
              </p:cNvPr>
              <p:cNvCxnSpPr>
                <a:cxnSpLocks/>
                <a:stCxn id="49" idx="0"/>
              </p:cNvCxnSpPr>
              <p:nvPr/>
            </p:nvCxnSpPr>
            <p:spPr>
              <a:xfrm flipV="1">
                <a:off x="5807455" y="4304026"/>
                <a:ext cx="2259459" cy="433631"/>
              </a:xfrm>
              <a:prstGeom prst="line">
                <a:avLst/>
              </a:prstGeom>
              <a:ln w="28575" cap="rnd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Rechteck 52">
            <a:extLst>
              <a:ext uri="{FF2B5EF4-FFF2-40B4-BE49-F238E27FC236}">
                <a16:creationId xmlns:a16="http://schemas.microsoft.com/office/drawing/2014/main" id="{3A002782-15EC-4564-A199-97390C24A18C}"/>
              </a:ext>
            </a:extLst>
          </p:cNvPr>
          <p:cNvSpPr/>
          <p:nvPr userDrawn="1"/>
        </p:nvSpPr>
        <p:spPr>
          <a:xfrm>
            <a:off x="0" y="0"/>
            <a:ext cx="4476584" cy="6255289"/>
          </a:xfrm>
          <a:prstGeom prst="rect">
            <a:avLst/>
          </a:prstGeom>
          <a:solidFill>
            <a:srgbClr val="E2F4FF"/>
          </a:solidFill>
          <a:ln w="28575">
            <a:noFill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28" name="Grafik 15">
            <a:extLst>
              <a:ext uri="{FF2B5EF4-FFF2-40B4-BE49-F238E27FC236}">
                <a16:creationId xmlns:a16="http://schemas.microsoft.com/office/drawing/2014/main" id="{BE757963-68E7-A24A-88EC-5420981F7C9B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9" name="Grafik 15">
              <a:extLst>
                <a:ext uri="{FF2B5EF4-FFF2-40B4-BE49-F238E27FC236}">
                  <a16:creationId xmlns:a16="http://schemas.microsoft.com/office/drawing/2014/main" id="{43413FD3-71BF-2C46-BCBA-656AECE2F2C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E4BFC27C-B84A-C14D-BE4F-07D0B1DC27A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579B6B3-35E0-8E4E-95EE-AC6EDEF8AC0A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F50BD780-924F-0145-BB7D-45078C6AE0B3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56B3C952-8282-D34A-9407-B73D84DF08E6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77260ED1-7D74-384F-ACC2-17EBAA7F2E72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2B3A75C8-98B3-0F42-B921-1D0E1BA1D76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6D9C941A-8147-9E44-B184-F189FB158F49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C15E51E7-1BDD-B343-80D9-FD8807A3D119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1" name="Grafik 15">
              <a:extLst>
                <a:ext uri="{FF2B5EF4-FFF2-40B4-BE49-F238E27FC236}">
                  <a16:creationId xmlns:a16="http://schemas.microsoft.com/office/drawing/2014/main" id="{973D5A0E-6357-9D47-B00E-FDE08A2DDF22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8A579800-DFAF-EA48-BEBE-6E126B69E5E4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F1ED0318-7DEB-A343-8205-AA719665880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57F6E736-F371-7B4A-9282-C5B72046C0B7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2C1D06A0-A532-BD43-86E4-DFF6F0AE1FF9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4" name="Titel 1">
            <a:extLst>
              <a:ext uri="{FF2B5EF4-FFF2-40B4-BE49-F238E27FC236}">
                <a16:creationId xmlns:a16="http://schemas.microsoft.com/office/drawing/2014/main" id="{0ABCBE7A-6C4E-F74E-A6E1-33C3EF38FD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B58A245-128C-AA40-B1C8-6DF66BB32875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5C2B2C-3BE4-4144-8542-77F72F4B96FA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D1B3B5-DF2A-3D46-9B32-4FE4265ACA2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26" name="Textplatzhalter 30">
            <a:extLst>
              <a:ext uri="{FF2B5EF4-FFF2-40B4-BE49-F238E27FC236}">
                <a16:creationId xmlns:a16="http://schemas.microsoft.com/office/drawing/2014/main" id="{05B5183A-0CC6-9347-9CDB-C58693DA1C6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71475" y="1484312"/>
            <a:ext cx="3883654" cy="260762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1600" b="0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sp>
        <p:nvSpPr>
          <p:cNvPr id="43" name="Rechteck: abgerundete Ecken 42">
            <a:extLst>
              <a:ext uri="{FF2B5EF4-FFF2-40B4-BE49-F238E27FC236}">
                <a16:creationId xmlns:a16="http://schemas.microsoft.com/office/drawing/2014/main" id="{6D2C7805-4DE5-417D-983D-3014D72C9F50}"/>
              </a:ext>
            </a:extLst>
          </p:cNvPr>
          <p:cNvSpPr/>
          <p:nvPr userDrawn="1"/>
        </p:nvSpPr>
        <p:spPr>
          <a:xfrm>
            <a:off x="6096000" y="1015999"/>
            <a:ext cx="5724525" cy="4931873"/>
          </a:xfrm>
          <a:prstGeom prst="roundRect">
            <a:avLst>
              <a:gd name="adj" fmla="val 5469"/>
            </a:avLst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46" name="Textplatzhalter 30">
            <a:extLst>
              <a:ext uri="{FF2B5EF4-FFF2-40B4-BE49-F238E27FC236}">
                <a16:creationId xmlns:a16="http://schemas.microsoft.com/office/drawing/2014/main" id="{AE619190-C9E3-4134-8FBC-EFE70DF85FB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96025" y="1137871"/>
            <a:ext cx="1469110" cy="383873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Text</a:t>
            </a:r>
          </a:p>
        </p:txBody>
      </p:sp>
      <p:sp>
        <p:nvSpPr>
          <p:cNvPr id="47" name="Textplatzhalter 10">
            <a:extLst>
              <a:ext uri="{FF2B5EF4-FFF2-40B4-BE49-F238E27FC236}">
                <a16:creationId xmlns:a16="http://schemas.microsoft.com/office/drawing/2014/main" id="{ED6581C6-0503-4EF5-AC18-0F2441D75F80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296025" y="1598611"/>
            <a:ext cx="5154426" cy="394878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accent1"/>
                </a:solidFill>
              </a:defRPr>
            </a:lvl1pPr>
            <a:lvl2pPr marL="0" indent="0">
              <a:buFont typeface="Arial" panose="020B0604020202020204" pitchFamily="34" charset="0"/>
              <a:buNone/>
              <a:defRPr/>
            </a:lvl2pPr>
            <a:lvl3pPr marL="171450" indent="0">
              <a:buNone/>
              <a:defRPr/>
            </a:lvl3pPr>
            <a:lvl4pPr marL="400050" indent="0">
              <a:buNone/>
              <a:defRPr/>
            </a:lvl4pPr>
            <a:lvl5pPr marL="579437" indent="0">
              <a:buNone/>
              <a:defRPr/>
            </a:lvl5pPr>
          </a:lstStyle>
          <a:p>
            <a:pPr lvl="0"/>
            <a:r>
              <a:rPr lang="de-DE"/>
              <a:t>Mastertextformat bearbeiten</a:t>
            </a:r>
          </a:p>
        </p:txBody>
      </p:sp>
      <p:pic>
        <p:nvPicPr>
          <p:cNvPr id="54" name="Grafik 53">
            <a:extLst>
              <a:ext uri="{FF2B5EF4-FFF2-40B4-BE49-F238E27FC236}">
                <a16:creationId xmlns:a16="http://schemas.microsoft.com/office/drawing/2014/main" id="{D9EEA465-D5B6-4DBF-8B36-65F874BF1E7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35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halt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Grafik 42" descr="Ein Bild, das Text, Person, Mann, Vorbereiten enthält.&#10;&#10;Automatisch generierte Beschreibung">
            <a:extLst>
              <a:ext uri="{FF2B5EF4-FFF2-40B4-BE49-F238E27FC236}">
                <a16:creationId xmlns:a16="http://schemas.microsoft.com/office/drawing/2014/main" id="{EFAA1C2D-DA2A-4BAD-B28F-A61794C9E1C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2143" y="0"/>
            <a:ext cx="12214143" cy="6200776"/>
          </a:xfrm>
          <a:prstGeom prst="rect">
            <a:avLst/>
          </a:prstGeom>
        </p:spPr>
      </p:pic>
      <p:sp>
        <p:nvSpPr>
          <p:cNvPr id="46" name="Rechteck 45">
            <a:extLst>
              <a:ext uri="{FF2B5EF4-FFF2-40B4-BE49-F238E27FC236}">
                <a16:creationId xmlns:a16="http://schemas.microsoft.com/office/drawing/2014/main" id="{C1AF33D2-ACC2-4C4D-A140-4D074FDE8FEB}"/>
              </a:ext>
            </a:extLst>
          </p:cNvPr>
          <p:cNvSpPr/>
          <p:nvPr userDrawn="1"/>
        </p:nvSpPr>
        <p:spPr>
          <a:xfrm>
            <a:off x="383195" y="1486503"/>
            <a:ext cx="6948320" cy="937998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47" name="Textfeld 46">
            <a:extLst>
              <a:ext uri="{FF2B5EF4-FFF2-40B4-BE49-F238E27FC236}">
                <a16:creationId xmlns:a16="http://schemas.microsoft.com/office/drawing/2014/main" id="{56B20C3A-8ACD-4735-AECC-A9F64C959133}"/>
              </a:ext>
            </a:extLst>
          </p:cNvPr>
          <p:cNvSpPr txBox="1"/>
          <p:nvPr userDrawn="1"/>
        </p:nvSpPr>
        <p:spPr>
          <a:xfrm>
            <a:off x="409562" y="1559643"/>
            <a:ext cx="121528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#1</a:t>
            </a:r>
            <a:endParaRPr kumimoji="0" lang="de-DE" sz="4400" b="0" i="0" u="none" strike="noStrike" kern="1200" cap="none" spc="0" normalizeH="0" baseline="0" noProof="0" dirty="0">
              <a:ln>
                <a:noFill/>
              </a:ln>
              <a:solidFill>
                <a:srgbClr val="003B7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grpSp>
        <p:nvGrpSpPr>
          <p:cNvPr id="28" name="Grafik 15">
            <a:extLst>
              <a:ext uri="{FF2B5EF4-FFF2-40B4-BE49-F238E27FC236}">
                <a16:creationId xmlns:a16="http://schemas.microsoft.com/office/drawing/2014/main" id="{BE757963-68E7-A24A-88EC-5420981F7C9B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9" name="Grafik 15">
              <a:extLst>
                <a:ext uri="{FF2B5EF4-FFF2-40B4-BE49-F238E27FC236}">
                  <a16:creationId xmlns:a16="http://schemas.microsoft.com/office/drawing/2014/main" id="{43413FD3-71BF-2C46-BCBA-656AECE2F2C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E4BFC27C-B84A-C14D-BE4F-07D0B1DC27A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579B6B3-35E0-8E4E-95EE-AC6EDEF8AC0A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F50BD780-924F-0145-BB7D-45078C6AE0B3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56B3C952-8282-D34A-9407-B73D84DF08E6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77260ED1-7D74-384F-ACC2-17EBAA7F2E72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2B3A75C8-98B3-0F42-B921-1D0E1BA1D76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6D9C941A-8147-9E44-B184-F189FB158F49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C15E51E7-1BDD-B343-80D9-FD8807A3D119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1" name="Grafik 15">
              <a:extLst>
                <a:ext uri="{FF2B5EF4-FFF2-40B4-BE49-F238E27FC236}">
                  <a16:creationId xmlns:a16="http://schemas.microsoft.com/office/drawing/2014/main" id="{973D5A0E-6357-9D47-B00E-FDE08A2DDF22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8A579800-DFAF-EA48-BEBE-6E126B69E5E4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F1ED0318-7DEB-A343-8205-AA719665880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57F6E736-F371-7B4A-9282-C5B72046C0B7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2C1D06A0-A532-BD43-86E4-DFF6F0AE1FF9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4" name="Titel 1">
            <a:extLst>
              <a:ext uri="{FF2B5EF4-FFF2-40B4-BE49-F238E27FC236}">
                <a16:creationId xmlns:a16="http://schemas.microsoft.com/office/drawing/2014/main" id="{0ABCBE7A-6C4E-F74E-A6E1-33C3EF38FD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B58A245-128C-AA40-B1C8-6DF66BB32875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5C2B2C-3BE4-4144-8542-77F72F4B96FA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D1B3B5-DF2A-3D46-9B32-4FE4265ACA2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26" name="Textplatzhalter 30">
            <a:extLst>
              <a:ext uri="{FF2B5EF4-FFF2-40B4-BE49-F238E27FC236}">
                <a16:creationId xmlns:a16="http://schemas.microsoft.com/office/drawing/2014/main" id="{05B5183A-0CC6-9347-9CDB-C58693DA1C6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47131" y="1765464"/>
            <a:ext cx="3692210" cy="322317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20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sp>
        <p:nvSpPr>
          <p:cNvPr id="54" name="Rechteck 53">
            <a:extLst>
              <a:ext uri="{FF2B5EF4-FFF2-40B4-BE49-F238E27FC236}">
                <a16:creationId xmlns:a16="http://schemas.microsoft.com/office/drawing/2014/main" id="{C7C62FF8-4EBD-4822-B097-CFBEDFCA01CC}"/>
              </a:ext>
            </a:extLst>
          </p:cNvPr>
          <p:cNvSpPr/>
          <p:nvPr userDrawn="1"/>
        </p:nvSpPr>
        <p:spPr>
          <a:xfrm>
            <a:off x="383195" y="2510620"/>
            <a:ext cx="6948320" cy="937998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98F99FAD-63E7-420A-8239-94F9EC7C5E03}"/>
              </a:ext>
            </a:extLst>
          </p:cNvPr>
          <p:cNvSpPr txBox="1"/>
          <p:nvPr userDrawn="1"/>
        </p:nvSpPr>
        <p:spPr>
          <a:xfrm>
            <a:off x="409562" y="2583760"/>
            <a:ext cx="121528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#2</a:t>
            </a:r>
            <a:endParaRPr kumimoji="0" lang="de-DE" sz="4400" b="0" i="0" u="none" strike="noStrike" kern="1200" cap="none" spc="0" normalizeH="0" baseline="0" noProof="0" dirty="0">
              <a:ln>
                <a:noFill/>
              </a:ln>
              <a:solidFill>
                <a:srgbClr val="003B7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6" name="Textplatzhalter 30">
            <a:extLst>
              <a:ext uri="{FF2B5EF4-FFF2-40B4-BE49-F238E27FC236}">
                <a16:creationId xmlns:a16="http://schemas.microsoft.com/office/drawing/2014/main" id="{39B9C090-7227-47DC-9722-641A3C8DA9E7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747131" y="2789581"/>
            <a:ext cx="3692210" cy="322317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20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sp>
        <p:nvSpPr>
          <p:cNvPr id="57" name="Rechteck 56">
            <a:extLst>
              <a:ext uri="{FF2B5EF4-FFF2-40B4-BE49-F238E27FC236}">
                <a16:creationId xmlns:a16="http://schemas.microsoft.com/office/drawing/2014/main" id="{6C180119-8D63-4F0F-A8A7-5895CFC13D76}"/>
              </a:ext>
            </a:extLst>
          </p:cNvPr>
          <p:cNvSpPr/>
          <p:nvPr userDrawn="1"/>
        </p:nvSpPr>
        <p:spPr>
          <a:xfrm>
            <a:off x="383195" y="3534737"/>
            <a:ext cx="6948320" cy="937998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8" name="Textfeld 57">
            <a:extLst>
              <a:ext uri="{FF2B5EF4-FFF2-40B4-BE49-F238E27FC236}">
                <a16:creationId xmlns:a16="http://schemas.microsoft.com/office/drawing/2014/main" id="{1E1754F7-D991-4A58-B4C7-D2D55CC4196A}"/>
              </a:ext>
            </a:extLst>
          </p:cNvPr>
          <p:cNvSpPr txBox="1"/>
          <p:nvPr userDrawn="1"/>
        </p:nvSpPr>
        <p:spPr>
          <a:xfrm>
            <a:off x="409562" y="3607877"/>
            <a:ext cx="121528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#3</a:t>
            </a:r>
            <a:endParaRPr kumimoji="0" lang="de-DE" sz="4400" b="0" i="0" u="none" strike="noStrike" kern="1200" cap="none" spc="0" normalizeH="0" baseline="0" noProof="0" dirty="0">
              <a:ln>
                <a:noFill/>
              </a:ln>
              <a:solidFill>
                <a:srgbClr val="003B7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59" name="Textplatzhalter 30">
            <a:extLst>
              <a:ext uri="{FF2B5EF4-FFF2-40B4-BE49-F238E27FC236}">
                <a16:creationId xmlns:a16="http://schemas.microsoft.com/office/drawing/2014/main" id="{C1FE1BF9-C2BD-407A-8108-F82F4A942147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1747131" y="3813698"/>
            <a:ext cx="3692210" cy="322317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20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sp>
        <p:nvSpPr>
          <p:cNvPr id="60" name="Rechteck 59">
            <a:extLst>
              <a:ext uri="{FF2B5EF4-FFF2-40B4-BE49-F238E27FC236}">
                <a16:creationId xmlns:a16="http://schemas.microsoft.com/office/drawing/2014/main" id="{B456267F-4E9D-4273-9A64-286429AD8C3E}"/>
              </a:ext>
            </a:extLst>
          </p:cNvPr>
          <p:cNvSpPr/>
          <p:nvPr userDrawn="1"/>
        </p:nvSpPr>
        <p:spPr>
          <a:xfrm>
            <a:off x="383195" y="4583688"/>
            <a:ext cx="6948320" cy="937998"/>
          </a:xfrm>
          <a:prstGeom prst="rect">
            <a:avLst/>
          </a:prstGeom>
          <a:solidFill>
            <a:srgbClr val="FFFFFF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61" name="Textfeld 60">
            <a:extLst>
              <a:ext uri="{FF2B5EF4-FFF2-40B4-BE49-F238E27FC236}">
                <a16:creationId xmlns:a16="http://schemas.microsoft.com/office/drawing/2014/main" id="{BCB8C6CB-719C-4189-892A-CEE3681AE856}"/>
              </a:ext>
            </a:extLst>
          </p:cNvPr>
          <p:cNvSpPr txBox="1"/>
          <p:nvPr userDrawn="1"/>
        </p:nvSpPr>
        <p:spPr>
          <a:xfrm>
            <a:off x="409562" y="4656828"/>
            <a:ext cx="1215286" cy="76944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4400" b="1" i="0" u="none" strike="noStrike" kern="120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#4</a:t>
            </a:r>
            <a:endParaRPr kumimoji="0" lang="de-DE" sz="4400" b="0" i="0" u="none" strike="noStrike" kern="1200" cap="none" spc="0" normalizeH="0" baseline="0" noProof="0" dirty="0">
              <a:ln>
                <a:noFill/>
              </a:ln>
              <a:solidFill>
                <a:srgbClr val="003B7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62" name="Textplatzhalter 30">
            <a:extLst>
              <a:ext uri="{FF2B5EF4-FFF2-40B4-BE49-F238E27FC236}">
                <a16:creationId xmlns:a16="http://schemas.microsoft.com/office/drawing/2014/main" id="{CB1835CC-BFAA-47E3-B0DF-EF867F2A2B8A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1747131" y="4862649"/>
            <a:ext cx="3692210" cy="322317"/>
          </a:xfrm>
          <a:noFill/>
        </p:spPr>
        <p:txBody>
          <a:bodyPr vert="horz" wrap="square" lIns="72000" tIns="14400" rIns="72000" bIns="0" rtlCol="0">
            <a:spAutoFit/>
          </a:bodyPr>
          <a:lstStyle>
            <a:lvl1pPr algn="l">
              <a:defRPr kumimoji="0" lang="de-DE" sz="20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endParaRPr lang="de-DE" dirty="0"/>
          </a:p>
        </p:txBody>
      </p:sp>
      <p:pic>
        <p:nvPicPr>
          <p:cNvPr id="45" name="Grafik 44">
            <a:extLst>
              <a:ext uri="{FF2B5EF4-FFF2-40B4-BE49-F238E27FC236}">
                <a16:creationId xmlns:a16="http://schemas.microsoft.com/office/drawing/2014/main" id="{77D6DCEE-43C2-4A7A-917B-882D52C196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213903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6618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eck 32">
            <a:extLst>
              <a:ext uri="{FF2B5EF4-FFF2-40B4-BE49-F238E27FC236}">
                <a16:creationId xmlns:a16="http://schemas.microsoft.com/office/drawing/2014/main" id="{44A5D84B-7470-EF4B-B27E-BC11320DFA28}"/>
              </a:ext>
            </a:extLst>
          </p:cNvPr>
          <p:cNvSpPr/>
          <p:nvPr/>
        </p:nvSpPr>
        <p:spPr>
          <a:xfrm>
            <a:off x="3827463" y="1484313"/>
            <a:ext cx="8004159" cy="4932362"/>
          </a:xfrm>
          <a:prstGeom prst="rect">
            <a:avLst/>
          </a:prstGeom>
          <a:solidFill>
            <a:srgbClr val="E2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9392BBF-BD95-294E-9DD1-75C48A997C27}"/>
              </a:ext>
            </a:extLst>
          </p:cNvPr>
          <p:cNvSpPr/>
          <p:nvPr/>
        </p:nvSpPr>
        <p:spPr>
          <a:xfrm>
            <a:off x="371476" y="1916114"/>
            <a:ext cx="3455988" cy="4284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29E89A5-3BBA-F643-8610-8F6C4F7F9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3638" y="3415627"/>
            <a:ext cx="10596562" cy="1178143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lnSpc>
                <a:spcPct val="87000"/>
              </a:lnSpc>
              <a:defRPr sz="4400" b="1" i="0" spc="100" baseline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r>
              <a:rPr lang="de-DE" dirty="0"/>
              <a:t>TITELFOLIE </a:t>
            </a:r>
            <a:br>
              <a:rPr lang="de-DE" dirty="0"/>
            </a:br>
            <a:r>
              <a:rPr lang="de-DE" dirty="0"/>
              <a:t>ZWEIZEILIG</a:t>
            </a:r>
          </a:p>
        </p:txBody>
      </p:sp>
      <p:grpSp>
        <p:nvGrpSpPr>
          <p:cNvPr id="17" name="Grafik 12">
            <a:extLst>
              <a:ext uri="{FF2B5EF4-FFF2-40B4-BE49-F238E27FC236}">
                <a16:creationId xmlns:a16="http://schemas.microsoft.com/office/drawing/2014/main" id="{803E94A4-446A-1541-8D05-C5F9E8D0CB7A}"/>
              </a:ext>
            </a:extLst>
          </p:cNvPr>
          <p:cNvGrpSpPr/>
          <p:nvPr/>
        </p:nvGrpSpPr>
        <p:grpSpPr>
          <a:xfrm>
            <a:off x="8364517" y="441325"/>
            <a:ext cx="3468861" cy="579831"/>
            <a:chOff x="8364517" y="441325"/>
            <a:chExt cx="3468861" cy="579831"/>
          </a:xfrm>
        </p:grpSpPr>
        <p:grpSp>
          <p:nvGrpSpPr>
            <p:cNvPr id="18" name="Grafik 12">
              <a:extLst>
                <a:ext uri="{FF2B5EF4-FFF2-40B4-BE49-F238E27FC236}">
                  <a16:creationId xmlns:a16="http://schemas.microsoft.com/office/drawing/2014/main" id="{B9D23A18-678E-6849-A169-014BB146A617}"/>
                </a:ext>
              </a:extLst>
            </p:cNvPr>
            <p:cNvGrpSpPr/>
            <p:nvPr/>
          </p:nvGrpSpPr>
          <p:grpSpPr>
            <a:xfrm>
              <a:off x="9413173" y="441325"/>
              <a:ext cx="2420204" cy="579831"/>
              <a:chOff x="9413173" y="441325"/>
              <a:chExt cx="2420204" cy="579831"/>
            </a:xfrm>
            <a:solidFill>
              <a:srgbClr val="1C3E76"/>
            </a:solidFill>
          </p:grpSpPr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8FF9F71E-4A6C-0045-84A9-A9817FC69BFB}"/>
                  </a:ext>
                </a:extLst>
              </p:cNvPr>
              <p:cNvSpPr/>
              <p:nvPr/>
            </p:nvSpPr>
            <p:spPr>
              <a:xfrm>
                <a:off x="11250251" y="441325"/>
                <a:ext cx="583127" cy="265320"/>
              </a:xfrm>
              <a:custGeom>
                <a:avLst/>
                <a:gdLst>
                  <a:gd name="connsiteX0" fmla="*/ 291499 w 583127"/>
                  <a:gd name="connsiteY0" fmla="*/ 148495 h 265320"/>
                  <a:gd name="connsiteX1" fmla="*/ 430912 w 583127"/>
                  <a:gd name="connsiteY1" fmla="*/ 260054 h 265320"/>
                  <a:gd name="connsiteX2" fmla="*/ 438516 w 583127"/>
                  <a:gd name="connsiteY2" fmla="*/ 265313 h 265320"/>
                  <a:gd name="connsiteX3" fmla="*/ 575521 w 583127"/>
                  <a:gd name="connsiteY3" fmla="*/ 265313 h 265320"/>
                  <a:gd name="connsiteX4" fmla="*/ 583125 w 583127"/>
                  <a:gd name="connsiteY4" fmla="*/ 258551 h 265320"/>
                  <a:gd name="connsiteX5" fmla="*/ 291499 w 583127"/>
                  <a:gd name="connsiteY5" fmla="*/ 0 h 265320"/>
                  <a:gd name="connsiteX6" fmla="*/ 0 w 583127"/>
                  <a:gd name="connsiteY6" fmla="*/ 258551 h 265320"/>
                  <a:gd name="connsiteX7" fmla="*/ 6971 w 583127"/>
                  <a:gd name="connsiteY7" fmla="*/ 265313 h 265320"/>
                  <a:gd name="connsiteX8" fmla="*/ 144102 w 583127"/>
                  <a:gd name="connsiteY8" fmla="*/ 265313 h 265320"/>
                  <a:gd name="connsiteX9" fmla="*/ 150946 w 583127"/>
                  <a:gd name="connsiteY9" fmla="*/ 260054 h 265320"/>
                  <a:gd name="connsiteX10" fmla="*/ 290358 w 583127"/>
                  <a:gd name="connsiteY10" fmla="*/ 148495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127" h="265320">
                    <a:moveTo>
                      <a:pt x="291499" y="148495"/>
                    </a:moveTo>
                    <a:cubicBezTo>
                      <a:pt x="358785" y="148566"/>
                      <a:pt x="416869" y="195050"/>
                      <a:pt x="430912" y="260054"/>
                    </a:cubicBezTo>
                    <a:cubicBezTo>
                      <a:pt x="431938" y="263309"/>
                      <a:pt x="435069" y="265469"/>
                      <a:pt x="438516" y="265313"/>
                    </a:cubicBezTo>
                    <a:lnTo>
                      <a:pt x="575521" y="265313"/>
                    </a:lnTo>
                    <a:cubicBezTo>
                      <a:pt x="579462" y="265393"/>
                      <a:pt x="582795" y="262434"/>
                      <a:pt x="583125" y="258551"/>
                    </a:cubicBezTo>
                    <a:cubicBezTo>
                      <a:pt x="583632" y="200330"/>
                      <a:pt x="517094" y="0"/>
                      <a:pt x="291499" y="0"/>
                    </a:cubicBezTo>
                    <a:cubicBezTo>
                      <a:pt x="65904" y="0"/>
                      <a:pt x="0" y="200330"/>
                      <a:pt x="0" y="258551"/>
                    </a:cubicBezTo>
                    <a:cubicBezTo>
                      <a:pt x="63" y="262305"/>
                      <a:pt x="3169" y="265314"/>
                      <a:pt x="6971" y="265313"/>
                    </a:cubicBezTo>
                    <a:lnTo>
                      <a:pt x="144102" y="265313"/>
                    </a:lnTo>
                    <a:cubicBezTo>
                      <a:pt x="147296" y="265217"/>
                      <a:pt x="150071" y="263091"/>
                      <a:pt x="150946" y="260054"/>
                    </a:cubicBezTo>
                    <a:cubicBezTo>
                      <a:pt x="165242" y="195208"/>
                      <a:pt x="223187" y="148849"/>
                      <a:pt x="290358" y="148495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23CB73FA-F6A1-1D4A-9031-65AAEAABBC8A}"/>
                  </a:ext>
                </a:extLst>
              </p:cNvPr>
              <p:cNvSpPr/>
              <p:nvPr/>
            </p:nvSpPr>
            <p:spPr>
              <a:xfrm>
                <a:off x="11249742" y="755835"/>
                <a:ext cx="583633" cy="265320"/>
              </a:xfrm>
              <a:custGeom>
                <a:avLst/>
                <a:gdLst>
                  <a:gd name="connsiteX0" fmla="*/ 292008 w 583633"/>
                  <a:gd name="connsiteY0" fmla="*/ 116826 h 265320"/>
                  <a:gd name="connsiteX1" fmla="*/ 431420 w 583633"/>
                  <a:gd name="connsiteY1" fmla="*/ 6143 h 265320"/>
                  <a:gd name="connsiteX2" fmla="*/ 439024 w 583633"/>
                  <a:gd name="connsiteY2" fmla="*/ 8 h 265320"/>
                  <a:gd name="connsiteX3" fmla="*/ 576029 w 583633"/>
                  <a:gd name="connsiteY3" fmla="*/ 8 h 265320"/>
                  <a:gd name="connsiteX4" fmla="*/ 583633 w 583633"/>
                  <a:gd name="connsiteY4" fmla="*/ 7645 h 265320"/>
                  <a:gd name="connsiteX5" fmla="*/ 291500 w 583633"/>
                  <a:gd name="connsiteY5" fmla="*/ 265321 h 265320"/>
                  <a:gd name="connsiteX6" fmla="*/ 1 w 583633"/>
                  <a:gd name="connsiteY6" fmla="*/ 7645 h 265320"/>
                  <a:gd name="connsiteX7" fmla="*/ 6972 w 583633"/>
                  <a:gd name="connsiteY7" fmla="*/ 8 h 265320"/>
                  <a:gd name="connsiteX8" fmla="*/ 144610 w 583633"/>
                  <a:gd name="connsiteY8" fmla="*/ 8 h 265320"/>
                  <a:gd name="connsiteX9" fmla="*/ 151454 w 583633"/>
                  <a:gd name="connsiteY9" fmla="*/ 6143 h 265320"/>
                  <a:gd name="connsiteX10" fmla="*/ 290867 w 583633"/>
                  <a:gd name="connsiteY10" fmla="*/ 116826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633" h="265320">
                    <a:moveTo>
                      <a:pt x="292008" y="116826"/>
                    </a:moveTo>
                    <a:cubicBezTo>
                      <a:pt x="359103" y="117082"/>
                      <a:pt x="417238" y="70931"/>
                      <a:pt x="431420" y="6143"/>
                    </a:cubicBezTo>
                    <a:cubicBezTo>
                      <a:pt x="432003" y="2481"/>
                      <a:pt x="435273" y="-164"/>
                      <a:pt x="439024" y="8"/>
                    </a:cubicBezTo>
                    <a:lnTo>
                      <a:pt x="576029" y="8"/>
                    </a:lnTo>
                    <a:cubicBezTo>
                      <a:pt x="580148" y="315"/>
                      <a:pt x="583392" y="3578"/>
                      <a:pt x="583633" y="7645"/>
                    </a:cubicBezTo>
                    <a:cubicBezTo>
                      <a:pt x="583633" y="65992"/>
                      <a:pt x="517096" y="265321"/>
                      <a:pt x="291500" y="265321"/>
                    </a:cubicBezTo>
                    <a:cubicBezTo>
                      <a:pt x="65906" y="265321"/>
                      <a:pt x="1" y="65992"/>
                      <a:pt x="1" y="7645"/>
                    </a:cubicBezTo>
                    <a:cubicBezTo>
                      <a:pt x="-75" y="3681"/>
                      <a:pt x="2967" y="337"/>
                      <a:pt x="6972" y="8"/>
                    </a:cubicBezTo>
                    <a:lnTo>
                      <a:pt x="144610" y="8"/>
                    </a:lnTo>
                    <a:cubicBezTo>
                      <a:pt x="148096" y="156"/>
                      <a:pt x="150973" y="2735"/>
                      <a:pt x="151454" y="6143"/>
                    </a:cubicBezTo>
                    <a:cubicBezTo>
                      <a:pt x="165852" y="70797"/>
                      <a:pt x="223860" y="116844"/>
                      <a:pt x="290867" y="116826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0" name="Freihandform 29">
                <a:extLst>
                  <a:ext uri="{FF2B5EF4-FFF2-40B4-BE49-F238E27FC236}">
                    <a16:creationId xmlns:a16="http://schemas.microsoft.com/office/drawing/2014/main" id="{AB9CDDC1-25CA-DB41-A151-A6A48DB70958}"/>
                  </a:ext>
                </a:extLst>
              </p:cNvPr>
              <p:cNvSpPr/>
              <p:nvPr/>
            </p:nvSpPr>
            <p:spPr>
              <a:xfrm>
                <a:off x="10041797" y="636897"/>
                <a:ext cx="155381" cy="373741"/>
              </a:xfrm>
              <a:custGeom>
                <a:avLst/>
                <a:gdLst>
                  <a:gd name="connsiteX0" fmla="*/ 155255 w 155381"/>
                  <a:gd name="connsiteY0" fmla="*/ 366855 h 373741"/>
                  <a:gd name="connsiteX1" fmla="*/ 148538 w 155381"/>
                  <a:gd name="connsiteY1" fmla="*/ 373740 h 373741"/>
                  <a:gd name="connsiteX2" fmla="*/ 148411 w 155381"/>
                  <a:gd name="connsiteY2" fmla="*/ 373741 h 373741"/>
                  <a:gd name="connsiteX3" fmla="*/ 6844 w 155381"/>
                  <a:gd name="connsiteY3" fmla="*/ 373741 h 373741"/>
                  <a:gd name="connsiteX4" fmla="*/ 0 w 155381"/>
                  <a:gd name="connsiteY4" fmla="*/ 366982 h 373741"/>
                  <a:gd name="connsiteX5" fmla="*/ 0 w 155381"/>
                  <a:gd name="connsiteY5" fmla="*/ 366855 h 373741"/>
                  <a:gd name="connsiteX6" fmla="*/ 0 w 155381"/>
                  <a:gd name="connsiteY6" fmla="*/ 6761 h 373741"/>
                  <a:gd name="connsiteX7" fmla="*/ 6844 w 155381"/>
                  <a:gd name="connsiteY7" fmla="*/ 0 h 373741"/>
                  <a:gd name="connsiteX8" fmla="*/ 148538 w 155381"/>
                  <a:gd name="connsiteY8" fmla="*/ 0 h 373741"/>
                  <a:gd name="connsiteX9" fmla="*/ 155382 w 155381"/>
                  <a:gd name="connsiteY9" fmla="*/ 6761 h 3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381" h="373741">
                    <a:moveTo>
                      <a:pt x="155255" y="366855"/>
                    </a:moveTo>
                    <a:cubicBezTo>
                      <a:pt x="155331" y="370589"/>
                      <a:pt x="152315" y="373671"/>
                      <a:pt x="148538" y="373740"/>
                    </a:cubicBezTo>
                    <a:cubicBezTo>
                      <a:pt x="148500" y="373741"/>
                      <a:pt x="148449" y="373741"/>
                      <a:pt x="148411" y="373741"/>
                    </a:cubicBezTo>
                    <a:lnTo>
                      <a:pt x="6844" y="373741"/>
                    </a:lnTo>
                    <a:cubicBezTo>
                      <a:pt x="3067" y="373743"/>
                      <a:pt x="0" y="370715"/>
                      <a:pt x="0" y="366982"/>
                    </a:cubicBezTo>
                    <a:cubicBezTo>
                      <a:pt x="0" y="366939"/>
                      <a:pt x="0" y="366898"/>
                      <a:pt x="0" y="366855"/>
                    </a:cubicBezTo>
                    <a:lnTo>
                      <a:pt x="0" y="6761"/>
                    </a:lnTo>
                    <a:cubicBezTo>
                      <a:pt x="0" y="3027"/>
                      <a:pt x="3067" y="0"/>
                      <a:pt x="6844" y="0"/>
                    </a:cubicBezTo>
                    <a:lnTo>
                      <a:pt x="148538" y="0"/>
                    </a:lnTo>
                    <a:cubicBezTo>
                      <a:pt x="152315" y="0"/>
                      <a:pt x="155382" y="3027"/>
                      <a:pt x="155382" y="6761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1" name="Freihandform 30">
                <a:extLst>
                  <a:ext uri="{FF2B5EF4-FFF2-40B4-BE49-F238E27FC236}">
                    <a16:creationId xmlns:a16="http://schemas.microsoft.com/office/drawing/2014/main" id="{14986D35-218F-E241-88F7-DC3F64524152}"/>
                  </a:ext>
                </a:extLst>
              </p:cNvPr>
              <p:cNvSpPr/>
              <p:nvPr/>
            </p:nvSpPr>
            <p:spPr>
              <a:xfrm>
                <a:off x="9866644" y="451842"/>
                <a:ext cx="506321" cy="135849"/>
              </a:xfrm>
              <a:custGeom>
                <a:avLst/>
                <a:gdLst>
                  <a:gd name="connsiteX0" fmla="*/ 6844 w 506321"/>
                  <a:gd name="connsiteY0" fmla="*/ 135849 h 135849"/>
                  <a:gd name="connsiteX1" fmla="*/ 0 w 506321"/>
                  <a:gd name="connsiteY1" fmla="*/ 128963 h 135849"/>
                  <a:gd name="connsiteX2" fmla="*/ 0 w 506321"/>
                  <a:gd name="connsiteY2" fmla="*/ 6886 h 135849"/>
                  <a:gd name="connsiteX3" fmla="*/ 6844 w 506321"/>
                  <a:gd name="connsiteY3" fmla="*/ 0 h 135849"/>
                  <a:gd name="connsiteX4" fmla="*/ 499351 w 506321"/>
                  <a:gd name="connsiteY4" fmla="*/ 0 h 135849"/>
                  <a:gd name="connsiteX5" fmla="*/ 506321 w 506321"/>
                  <a:gd name="connsiteY5" fmla="*/ 6886 h 135849"/>
                  <a:gd name="connsiteX6" fmla="*/ 506321 w 506321"/>
                  <a:gd name="connsiteY6" fmla="*/ 128963 h 135849"/>
                  <a:gd name="connsiteX7" fmla="*/ 499351 w 506321"/>
                  <a:gd name="connsiteY7" fmla="*/ 135849 h 13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321" h="135849">
                    <a:moveTo>
                      <a:pt x="6844" y="135849"/>
                    </a:moveTo>
                    <a:cubicBezTo>
                      <a:pt x="3042" y="135780"/>
                      <a:pt x="0" y="132718"/>
                      <a:pt x="0" y="128963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499351" y="0"/>
                    </a:lnTo>
                    <a:cubicBezTo>
                      <a:pt x="503203" y="0"/>
                      <a:pt x="506321" y="3083"/>
                      <a:pt x="506321" y="6886"/>
                    </a:cubicBezTo>
                    <a:lnTo>
                      <a:pt x="506321" y="128963"/>
                    </a:lnTo>
                    <a:cubicBezTo>
                      <a:pt x="506321" y="132766"/>
                      <a:pt x="503203" y="135849"/>
                      <a:pt x="499351" y="135849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6FAFBFD3-97AF-3840-B5EA-863403E62C11}"/>
                  </a:ext>
                </a:extLst>
              </p:cNvPr>
              <p:cNvSpPr/>
              <p:nvPr/>
            </p:nvSpPr>
            <p:spPr>
              <a:xfrm>
                <a:off x="9413173" y="670202"/>
                <a:ext cx="221032" cy="122077"/>
              </a:xfrm>
              <a:custGeom>
                <a:avLst/>
                <a:gdLst>
                  <a:gd name="connsiteX0" fmla="*/ 7604 w 221032"/>
                  <a:gd name="connsiteY0" fmla="*/ 121701 h 122077"/>
                  <a:gd name="connsiteX1" fmla="*/ 0 w 221032"/>
                  <a:gd name="connsiteY1" fmla="*/ 114940 h 122077"/>
                  <a:gd name="connsiteX2" fmla="*/ 0 w 221032"/>
                  <a:gd name="connsiteY2" fmla="*/ 6886 h 122077"/>
                  <a:gd name="connsiteX3" fmla="*/ 7604 w 221032"/>
                  <a:gd name="connsiteY3" fmla="*/ 0 h 122077"/>
                  <a:gd name="connsiteX4" fmla="*/ 214062 w 221032"/>
                  <a:gd name="connsiteY4" fmla="*/ 0 h 122077"/>
                  <a:gd name="connsiteX5" fmla="*/ 221032 w 221032"/>
                  <a:gd name="connsiteY5" fmla="*/ 6886 h 122077"/>
                  <a:gd name="connsiteX6" fmla="*/ 221032 w 221032"/>
                  <a:gd name="connsiteY6" fmla="*/ 115315 h 122077"/>
                  <a:gd name="connsiteX7" fmla="*/ 214190 w 221032"/>
                  <a:gd name="connsiteY7" fmla="*/ 122078 h 122077"/>
                  <a:gd name="connsiteX8" fmla="*/ 214062 w 221032"/>
                  <a:gd name="connsiteY8" fmla="*/ 122076 h 12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32" h="122077">
                    <a:moveTo>
                      <a:pt x="7604" y="121701"/>
                    </a:moveTo>
                    <a:cubicBezTo>
                      <a:pt x="3662" y="121781"/>
                      <a:pt x="333" y="118822"/>
                      <a:pt x="0" y="114940"/>
                    </a:cubicBezTo>
                    <a:lnTo>
                      <a:pt x="0" y="6886"/>
                    </a:lnTo>
                    <a:cubicBezTo>
                      <a:pt x="331" y="2984"/>
                      <a:pt x="3640" y="-14"/>
                      <a:pt x="7604" y="0"/>
                    </a:cubicBezTo>
                    <a:lnTo>
                      <a:pt x="214062" y="0"/>
                    </a:lnTo>
                    <a:cubicBezTo>
                      <a:pt x="217912" y="0"/>
                      <a:pt x="221032" y="3083"/>
                      <a:pt x="221032" y="6886"/>
                    </a:cubicBezTo>
                    <a:lnTo>
                      <a:pt x="221032" y="115315"/>
                    </a:lnTo>
                    <a:cubicBezTo>
                      <a:pt x="221032" y="119049"/>
                      <a:pt x="217969" y="122076"/>
                      <a:pt x="214190" y="122078"/>
                    </a:cubicBezTo>
                    <a:cubicBezTo>
                      <a:pt x="214147" y="122078"/>
                      <a:pt x="214105" y="122078"/>
                      <a:pt x="214062" y="12207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9" name="Grafik 12">
              <a:extLst>
                <a:ext uri="{FF2B5EF4-FFF2-40B4-BE49-F238E27FC236}">
                  <a16:creationId xmlns:a16="http://schemas.microsoft.com/office/drawing/2014/main" id="{444BF9D6-B60A-3340-960E-CE77C448BF18}"/>
                </a:ext>
              </a:extLst>
            </p:cNvPr>
            <p:cNvGrpSpPr/>
            <p:nvPr/>
          </p:nvGrpSpPr>
          <p:grpSpPr>
            <a:xfrm>
              <a:off x="8364517" y="446208"/>
              <a:ext cx="1301755" cy="565434"/>
              <a:chOff x="8364517" y="446208"/>
              <a:chExt cx="1301755" cy="565434"/>
            </a:xfrm>
            <a:solidFill>
              <a:srgbClr val="1C3E76"/>
            </a:solidFill>
          </p:grpSpPr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6578283D-D94D-3646-9386-8917107CFF0A}"/>
                  </a:ext>
                </a:extLst>
              </p:cNvPr>
              <p:cNvSpPr/>
              <p:nvPr/>
            </p:nvSpPr>
            <p:spPr>
              <a:xfrm>
                <a:off x="9208996" y="451842"/>
                <a:ext cx="457275" cy="558796"/>
              </a:xfrm>
              <a:custGeom>
                <a:avLst/>
                <a:gdLst>
                  <a:gd name="connsiteX0" fmla="*/ 450431 w 457275"/>
                  <a:gd name="connsiteY0" fmla="*/ 423073 h 558796"/>
                  <a:gd name="connsiteX1" fmla="*/ 155129 w 457275"/>
                  <a:gd name="connsiteY1" fmla="*/ 423073 h 558796"/>
                  <a:gd name="connsiteX2" fmla="*/ 155129 w 457275"/>
                  <a:gd name="connsiteY2" fmla="*/ 135849 h 558796"/>
                  <a:gd name="connsiteX3" fmla="*/ 446628 w 457275"/>
                  <a:gd name="connsiteY3" fmla="*/ 135849 h 558796"/>
                  <a:gd name="connsiteX4" fmla="*/ 453472 w 457275"/>
                  <a:gd name="connsiteY4" fmla="*/ 128963 h 558796"/>
                  <a:gd name="connsiteX5" fmla="*/ 453472 w 457275"/>
                  <a:gd name="connsiteY5" fmla="*/ 6886 h 558796"/>
                  <a:gd name="connsiteX6" fmla="*/ 446628 w 457275"/>
                  <a:gd name="connsiteY6" fmla="*/ 0 h 558796"/>
                  <a:gd name="connsiteX7" fmla="*/ 6845 w 457275"/>
                  <a:gd name="connsiteY7" fmla="*/ 0 h 558796"/>
                  <a:gd name="connsiteX8" fmla="*/ 1 w 457275"/>
                  <a:gd name="connsiteY8" fmla="*/ 6886 h 558796"/>
                  <a:gd name="connsiteX9" fmla="*/ 1 w 457275"/>
                  <a:gd name="connsiteY9" fmla="*/ 551910 h 558796"/>
                  <a:gd name="connsiteX10" fmla="*/ 6717 w 457275"/>
                  <a:gd name="connsiteY10" fmla="*/ 558795 h 558796"/>
                  <a:gd name="connsiteX11" fmla="*/ 6845 w 457275"/>
                  <a:gd name="connsiteY11" fmla="*/ 558797 h 558796"/>
                  <a:gd name="connsiteX12" fmla="*/ 450431 w 457275"/>
                  <a:gd name="connsiteY12" fmla="*/ 558797 h 558796"/>
                  <a:gd name="connsiteX13" fmla="*/ 457274 w 457275"/>
                  <a:gd name="connsiteY13" fmla="*/ 552037 h 558796"/>
                  <a:gd name="connsiteX14" fmla="*/ 457274 w 457275"/>
                  <a:gd name="connsiteY14" fmla="*/ 551910 h 558796"/>
                  <a:gd name="connsiteX15" fmla="*/ 457274 w 457275"/>
                  <a:gd name="connsiteY15" fmla="*/ 429959 h 558796"/>
                  <a:gd name="connsiteX16" fmla="*/ 450557 w 457275"/>
                  <a:gd name="connsiteY16" fmla="*/ 423074 h 558796"/>
                  <a:gd name="connsiteX17" fmla="*/ 450431 w 457275"/>
                  <a:gd name="connsiteY17" fmla="*/ 423073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275" h="558796">
                    <a:moveTo>
                      <a:pt x="450431" y="423073"/>
                    </a:moveTo>
                    <a:lnTo>
                      <a:pt x="155129" y="423073"/>
                    </a:lnTo>
                    <a:lnTo>
                      <a:pt x="155129" y="135849"/>
                    </a:lnTo>
                    <a:lnTo>
                      <a:pt x="446628" y="135849"/>
                    </a:lnTo>
                    <a:cubicBezTo>
                      <a:pt x="450431" y="135780"/>
                      <a:pt x="453472" y="132718"/>
                      <a:pt x="453472" y="128963"/>
                    </a:cubicBezTo>
                    <a:lnTo>
                      <a:pt x="453472" y="6886"/>
                    </a:lnTo>
                    <a:cubicBezTo>
                      <a:pt x="453472" y="3132"/>
                      <a:pt x="450431" y="68"/>
                      <a:pt x="446628" y="0"/>
                    </a:cubicBezTo>
                    <a:lnTo>
                      <a:pt x="6845" y="0"/>
                    </a:lnTo>
                    <a:cubicBezTo>
                      <a:pt x="3046" y="68"/>
                      <a:pt x="1" y="3132"/>
                      <a:pt x="1" y="6886"/>
                    </a:cubicBezTo>
                    <a:lnTo>
                      <a:pt x="1" y="551910"/>
                    </a:lnTo>
                    <a:cubicBezTo>
                      <a:pt x="-68" y="555644"/>
                      <a:pt x="2938" y="558727"/>
                      <a:pt x="6717" y="558795"/>
                    </a:cubicBezTo>
                    <a:cubicBezTo>
                      <a:pt x="6760" y="558797"/>
                      <a:pt x="6802" y="558797"/>
                      <a:pt x="6845" y="558797"/>
                    </a:cubicBezTo>
                    <a:lnTo>
                      <a:pt x="450431" y="558797"/>
                    </a:lnTo>
                    <a:cubicBezTo>
                      <a:pt x="454207" y="558798"/>
                      <a:pt x="457274" y="555770"/>
                      <a:pt x="457274" y="552037"/>
                    </a:cubicBezTo>
                    <a:cubicBezTo>
                      <a:pt x="457274" y="551994"/>
                      <a:pt x="457274" y="551953"/>
                      <a:pt x="457274" y="551910"/>
                    </a:cubicBezTo>
                    <a:lnTo>
                      <a:pt x="457274" y="429959"/>
                    </a:lnTo>
                    <a:cubicBezTo>
                      <a:pt x="457350" y="426226"/>
                      <a:pt x="454334" y="423143"/>
                      <a:pt x="450557" y="423074"/>
                    </a:cubicBezTo>
                    <a:cubicBezTo>
                      <a:pt x="450519" y="423073"/>
                      <a:pt x="450469" y="423073"/>
                      <a:pt x="450431" y="423073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CA21E4BB-E8ED-3D4B-BF21-711CCBB89342}"/>
                  </a:ext>
                </a:extLst>
              </p:cNvPr>
              <p:cNvSpPr/>
              <p:nvPr/>
            </p:nvSpPr>
            <p:spPr>
              <a:xfrm>
                <a:off x="8364517" y="446208"/>
                <a:ext cx="600255" cy="565434"/>
              </a:xfrm>
              <a:custGeom>
                <a:avLst/>
                <a:gdLst>
                  <a:gd name="connsiteX0" fmla="*/ 599622 w 600255"/>
                  <a:gd name="connsiteY0" fmla="*/ 7638 h 565434"/>
                  <a:gd name="connsiteX1" fmla="*/ 596453 w 600255"/>
                  <a:gd name="connsiteY1" fmla="*/ 1127 h 565434"/>
                  <a:gd name="connsiteX2" fmla="*/ 589609 w 600255"/>
                  <a:gd name="connsiteY2" fmla="*/ 1127 h 565434"/>
                  <a:gd name="connsiteX3" fmla="*/ 299885 w 600255"/>
                  <a:gd name="connsiteY3" fmla="*/ 175540 h 565434"/>
                  <a:gd name="connsiteX4" fmla="*/ 11427 w 600255"/>
                  <a:gd name="connsiteY4" fmla="*/ 1127 h 565434"/>
                  <a:gd name="connsiteX5" fmla="*/ 3823 w 600255"/>
                  <a:gd name="connsiteY5" fmla="*/ 1127 h 565434"/>
                  <a:gd name="connsiteX6" fmla="*/ 21 w 600255"/>
                  <a:gd name="connsiteY6" fmla="*/ 7638 h 565434"/>
                  <a:gd name="connsiteX7" fmla="*/ 21 w 600255"/>
                  <a:gd name="connsiteY7" fmla="*/ 558546 h 565434"/>
                  <a:gd name="connsiteX8" fmla="*/ 6737 w 600255"/>
                  <a:gd name="connsiteY8" fmla="*/ 565431 h 565434"/>
                  <a:gd name="connsiteX9" fmla="*/ 6865 w 600255"/>
                  <a:gd name="connsiteY9" fmla="*/ 565433 h 565434"/>
                  <a:gd name="connsiteX10" fmla="*/ 148432 w 600255"/>
                  <a:gd name="connsiteY10" fmla="*/ 565433 h 565434"/>
                  <a:gd name="connsiteX11" fmla="*/ 156036 w 600255"/>
                  <a:gd name="connsiteY11" fmla="*/ 558546 h 565434"/>
                  <a:gd name="connsiteX12" fmla="*/ 156036 w 600255"/>
                  <a:gd name="connsiteY12" fmla="*/ 255171 h 565434"/>
                  <a:gd name="connsiteX13" fmla="*/ 292914 w 600255"/>
                  <a:gd name="connsiteY13" fmla="*/ 336931 h 565434"/>
                  <a:gd name="connsiteX14" fmla="*/ 299885 w 600255"/>
                  <a:gd name="connsiteY14" fmla="*/ 339310 h 565434"/>
                  <a:gd name="connsiteX15" fmla="*/ 306729 w 600255"/>
                  <a:gd name="connsiteY15" fmla="*/ 336931 h 565434"/>
                  <a:gd name="connsiteX16" fmla="*/ 596453 w 600255"/>
                  <a:gd name="connsiteY16" fmla="*/ 165648 h 565434"/>
                  <a:gd name="connsiteX17" fmla="*/ 600255 w 600255"/>
                  <a:gd name="connsiteY17" fmla="*/ 156633 h 5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0255" h="565434">
                    <a:moveTo>
                      <a:pt x="599622" y="7638"/>
                    </a:moveTo>
                    <a:cubicBezTo>
                      <a:pt x="599959" y="5040"/>
                      <a:pt x="598717" y="2489"/>
                      <a:pt x="596453" y="1127"/>
                    </a:cubicBezTo>
                    <a:cubicBezTo>
                      <a:pt x="594425" y="-376"/>
                      <a:pt x="591637" y="-376"/>
                      <a:pt x="589609" y="1127"/>
                    </a:cubicBezTo>
                    <a:lnTo>
                      <a:pt x="299885" y="175540"/>
                    </a:lnTo>
                    <a:lnTo>
                      <a:pt x="11427" y="1127"/>
                    </a:lnTo>
                    <a:cubicBezTo>
                      <a:pt x="9116" y="-359"/>
                      <a:pt x="6135" y="-359"/>
                      <a:pt x="3823" y="1127"/>
                    </a:cubicBezTo>
                    <a:cubicBezTo>
                      <a:pt x="1314" y="2310"/>
                      <a:pt x="-198" y="4899"/>
                      <a:pt x="21" y="7638"/>
                    </a:cubicBezTo>
                    <a:lnTo>
                      <a:pt x="21" y="558546"/>
                    </a:lnTo>
                    <a:cubicBezTo>
                      <a:pt x="-49" y="562280"/>
                      <a:pt x="2958" y="565363"/>
                      <a:pt x="6737" y="565431"/>
                    </a:cubicBezTo>
                    <a:cubicBezTo>
                      <a:pt x="6780" y="565433"/>
                      <a:pt x="6822" y="565433"/>
                      <a:pt x="6865" y="565433"/>
                    </a:cubicBezTo>
                    <a:lnTo>
                      <a:pt x="148432" y="565433"/>
                    </a:lnTo>
                    <a:cubicBezTo>
                      <a:pt x="152420" y="565509"/>
                      <a:pt x="155766" y="562478"/>
                      <a:pt x="156036" y="558546"/>
                    </a:cubicBezTo>
                    <a:lnTo>
                      <a:pt x="156036" y="255171"/>
                    </a:lnTo>
                    <a:lnTo>
                      <a:pt x="292914" y="336931"/>
                    </a:lnTo>
                    <a:cubicBezTo>
                      <a:pt x="295022" y="338242"/>
                      <a:pt x="297407" y="339056"/>
                      <a:pt x="299885" y="339310"/>
                    </a:cubicBezTo>
                    <a:cubicBezTo>
                      <a:pt x="302318" y="339037"/>
                      <a:pt x="304659" y="338224"/>
                      <a:pt x="306729" y="336931"/>
                    </a:cubicBezTo>
                    <a:cubicBezTo>
                      <a:pt x="306729" y="336931"/>
                      <a:pt x="594299" y="166399"/>
                      <a:pt x="596453" y="165648"/>
                    </a:cubicBezTo>
                    <a:cubicBezTo>
                      <a:pt x="600255" y="163395"/>
                      <a:pt x="600255" y="161892"/>
                      <a:pt x="600255" y="156633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20" name="Grafik 12">
              <a:extLst>
                <a:ext uri="{FF2B5EF4-FFF2-40B4-BE49-F238E27FC236}">
                  <a16:creationId xmlns:a16="http://schemas.microsoft.com/office/drawing/2014/main" id="{E62ED868-C1A0-394D-9A06-3E73A2EEC173}"/>
                </a:ext>
              </a:extLst>
            </p:cNvPr>
            <p:cNvGrpSpPr/>
            <p:nvPr/>
          </p:nvGrpSpPr>
          <p:grpSpPr>
            <a:xfrm>
              <a:off x="8809262" y="451831"/>
              <a:ext cx="2252147" cy="558856"/>
              <a:chOff x="8809262" y="451831"/>
              <a:chExt cx="2252147" cy="558856"/>
            </a:xfrm>
          </p:grpSpPr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B2344542-4C0C-0144-B438-AF75C0CCE837}"/>
                  </a:ext>
                </a:extLst>
              </p:cNvPr>
              <p:cNvSpPr/>
              <p:nvPr/>
            </p:nvSpPr>
            <p:spPr>
              <a:xfrm>
                <a:off x="8809262" y="672386"/>
                <a:ext cx="154877" cy="338128"/>
              </a:xfrm>
              <a:custGeom>
                <a:avLst/>
                <a:gdLst>
                  <a:gd name="connsiteX0" fmla="*/ 151708 w 154877"/>
                  <a:gd name="connsiteY0" fmla="*/ 947 h 338128"/>
                  <a:gd name="connsiteX1" fmla="*/ 144864 w 154877"/>
                  <a:gd name="connsiteY1" fmla="*/ 947 h 338128"/>
                  <a:gd name="connsiteX2" fmla="*/ 5451 w 154877"/>
                  <a:gd name="connsiteY2" fmla="*/ 83458 h 338128"/>
                  <a:gd name="connsiteX3" fmla="*/ 1 w 154877"/>
                  <a:gd name="connsiteY3" fmla="*/ 93349 h 338128"/>
                  <a:gd name="connsiteX4" fmla="*/ 1 w 154877"/>
                  <a:gd name="connsiteY4" fmla="*/ 331241 h 338128"/>
                  <a:gd name="connsiteX5" fmla="*/ 6716 w 154877"/>
                  <a:gd name="connsiteY5" fmla="*/ 338128 h 338128"/>
                  <a:gd name="connsiteX6" fmla="*/ 6972 w 154877"/>
                  <a:gd name="connsiteY6" fmla="*/ 338128 h 338128"/>
                  <a:gd name="connsiteX7" fmla="*/ 148032 w 154877"/>
                  <a:gd name="connsiteY7" fmla="*/ 338128 h 338128"/>
                  <a:gd name="connsiteX8" fmla="*/ 154877 w 154877"/>
                  <a:gd name="connsiteY8" fmla="*/ 331368 h 338128"/>
                  <a:gd name="connsiteX9" fmla="*/ 154876 w 154877"/>
                  <a:gd name="connsiteY9" fmla="*/ 331241 h 338128"/>
                  <a:gd name="connsiteX10" fmla="*/ 154876 w 154877"/>
                  <a:gd name="connsiteY10" fmla="*/ 6831 h 338128"/>
                  <a:gd name="connsiteX11" fmla="*/ 151074 w 154877"/>
                  <a:gd name="connsiteY11" fmla="*/ 821 h 33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877" h="338128">
                    <a:moveTo>
                      <a:pt x="151708" y="947"/>
                    </a:moveTo>
                    <a:cubicBezTo>
                      <a:pt x="149605" y="-316"/>
                      <a:pt x="146966" y="-316"/>
                      <a:pt x="144864" y="947"/>
                    </a:cubicBezTo>
                    <a:lnTo>
                      <a:pt x="5451" y="83458"/>
                    </a:lnTo>
                    <a:cubicBezTo>
                      <a:pt x="1522" y="85085"/>
                      <a:pt x="1" y="87214"/>
                      <a:pt x="1" y="93349"/>
                    </a:cubicBezTo>
                    <a:lnTo>
                      <a:pt x="1" y="331241"/>
                    </a:lnTo>
                    <a:cubicBezTo>
                      <a:pt x="-70" y="334975"/>
                      <a:pt x="2937" y="338058"/>
                      <a:pt x="6716" y="338128"/>
                    </a:cubicBezTo>
                    <a:cubicBezTo>
                      <a:pt x="6801" y="338129"/>
                      <a:pt x="6887" y="338129"/>
                      <a:pt x="6972" y="338128"/>
                    </a:cubicBezTo>
                    <a:lnTo>
                      <a:pt x="148032" y="338128"/>
                    </a:lnTo>
                    <a:cubicBezTo>
                      <a:pt x="151811" y="338128"/>
                      <a:pt x="154876" y="335102"/>
                      <a:pt x="154877" y="331368"/>
                    </a:cubicBezTo>
                    <a:cubicBezTo>
                      <a:pt x="154877" y="331325"/>
                      <a:pt x="154877" y="331284"/>
                      <a:pt x="154876" y="331241"/>
                    </a:cubicBezTo>
                    <a:lnTo>
                      <a:pt x="154876" y="6831"/>
                    </a:lnTo>
                    <a:cubicBezTo>
                      <a:pt x="154683" y="4333"/>
                      <a:pt x="153263" y="2087"/>
                      <a:pt x="151074" y="821"/>
                    </a:cubicBezTo>
                  </a:path>
                </a:pathLst>
              </a:custGeom>
              <a:solidFill>
                <a:srgbClr val="F7AE02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1832D483-C6EF-444D-B535-AF8F665C29F6}"/>
                  </a:ext>
                </a:extLst>
              </p:cNvPr>
              <p:cNvSpPr/>
              <p:nvPr/>
            </p:nvSpPr>
            <p:spPr>
              <a:xfrm>
                <a:off x="10561912" y="451831"/>
                <a:ext cx="154925" cy="558826"/>
              </a:xfrm>
              <a:custGeom>
                <a:avLst/>
                <a:gdLst>
                  <a:gd name="connsiteX0" fmla="*/ 148052 w 154925"/>
                  <a:gd name="connsiteY0" fmla="*/ 11 h 558826"/>
                  <a:gd name="connsiteX1" fmla="*/ 7625 w 154925"/>
                  <a:gd name="connsiteY1" fmla="*/ 11 h 558826"/>
                  <a:gd name="connsiteX2" fmla="*/ 8 w 154925"/>
                  <a:gd name="connsiteY2" fmla="*/ 6743 h 558826"/>
                  <a:gd name="connsiteX3" fmla="*/ 21 w 154925"/>
                  <a:gd name="connsiteY3" fmla="*/ 7649 h 558826"/>
                  <a:gd name="connsiteX4" fmla="*/ 21 w 154925"/>
                  <a:gd name="connsiteY4" fmla="*/ 551921 h 558826"/>
                  <a:gd name="connsiteX5" fmla="*/ 7233 w 154925"/>
                  <a:gd name="connsiteY5" fmla="*/ 558825 h 558826"/>
                  <a:gd name="connsiteX6" fmla="*/ 7625 w 154925"/>
                  <a:gd name="connsiteY6" fmla="*/ 558808 h 558826"/>
                  <a:gd name="connsiteX7" fmla="*/ 148052 w 154925"/>
                  <a:gd name="connsiteY7" fmla="*/ 558808 h 558826"/>
                  <a:gd name="connsiteX8" fmla="*/ 154896 w 154925"/>
                  <a:gd name="connsiteY8" fmla="*/ 552048 h 558826"/>
                  <a:gd name="connsiteX9" fmla="*/ 154896 w 154925"/>
                  <a:gd name="connsiteY9" fmla="*/ 551921 h 558826"/>
                  <a:gd name="connsiteX10" fmla="*/ 154896 w 154925"/>
                  <a:gd name="connsiteY10" fmla="*/ 7649 h 558826"/>
                  <a:gd name="connsiteX11" fmla="*/ 148470 w 154925"/>
                  <a:gd name="connsiteY11" fmla="*/ 36 h 558826"/>
                  <a:gd name="connsiteX12" fmla="*/ 148052 w 154925"/>
                  <a:gd name="connsiteY12" fmla="*/ 11 h 55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4925" h="558826">
                    <a:moveTo>
                      <a:pt x="148052" y="11"/>
                    </a:moveTo>
                    <a:lnTo>
                      <a:pt x="7625" y="11"/>
                    </a:lnTo>
                    <a:cubicBezTo>
                      <a:pt x="3646" y="-207"/>
                      <a:pt x="237" y="2807"/>
                      <a:pt x="8" y="6743"/>
                    </a:cubicBezTo>
                    <a:cubicBezTo>
                      <a:pt x="-4" y="7045"/>
                      <a:pt x="-4" y="7347"/>
                      <a:pt x="21" y="7649"/>
                    </a:cubicBezTo>
                    <a:lnTo>
                      <a:pt x="21" y="551921"/>
                    </a:lnTo>
                    <a:cubicBezTo>
                      <a:pt x="84" y="555793"/>
                      <a:pt x="3304" y="558884"/>
                      <a:pt x="7233" y="558825"/>
                    </a:cubicBezTo>
                    <a:cubicBezTo>
                      <a:pt x="7359" y="558823"/>
                      <a:pt x="7499" y="558817"/>
                      <a:pt x="7625" y="558808"/>
                    </a:cubicBezTo>
                    <a:lnTo>
                      <a:pt x="148052" y="558808"/>
                    </a:lnTo>
                    <a:cubicBezTo>
                      <a:pt x="151829" y="558809"/>
                      <a:pt x="154896" y="555782"/>
                      <a:pt x="154896" y="552048"/>
                    </a:cubicBezTo>
                    <a:cubicBezTo>
                      <a:pt x="154896" y="552005"/>
                      <a:pt x="154896" y="551964"/>
                      <a:pt x="154896" y="551921"/>
                    </a:cubicBezTo>
                    <a:lnTo>
                      <a:pt x="154896" y="7649"/>
                    </a:lnTo>
                    <a:cubicBezTo>
                      <a:pt x="155251" y="3792"/>
                      <a:pt x="152374" y="384"/>
                      <a:pt x="148470" y="36"/>
                    </a:cubicBezTo>
                    <a:cubicBezTo>
                      <a:pt x="148331" y="24"/>
                      <a:pt x="148191" y="15"/>
                      <a:pt x="148052" y="11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F45399A5-8D2C-2F48-8493-41C02DF37841}"/>
                  </a:ext>
                </a:extLst>
              </p:cNvPr>
              <p:cNvSpPr/>
              <p:nvPr/>
            </p:nvSpPr>
            <p:spPr>
              <a:xfrm>
                <a:off x="10561933" y="451842"/>
                <a:ext cx="155256" cy="558796"/>
              </a:xfrm>
              <a:custGeom>
                <a:avLst/>
                <a:gdLst>
                  <a:gd name="connsiteX0" fmla="*/ 155255 w 155256"/>
                  <a:gd name="connsiteY0" fmla="*/ 551910 h 558796"/>
                  <a:gd name="connsiteX1" fmla="*/ 148538 w 155256"/>
                  <a:gd name="connsiteY1" fmla="*/ 558795 h 558796"/>
                  <a:gd name="connsiteX2" fmla="*/ 148411 w 155256"/>
                  <a:gd name="connsiteY2" fmla="*/ 558797 h 558796"/>
                  <a:gd name="connsiteX3" fmla="*/ 6844 w 155256"/>
                  <a:gd name="connsiteY3" fmla="*/ 558797 h 558796"/>
                  <a:gd name="connsiteX4" fmla="*/ 0 w 155256"/>
                  <a:gd name="connsiteY4" fmla="*/ 552037 h 558796"/>
                  <a:gd name="connsiteX5" fmla="*/ 0 w 155256"/>
                  <a:gd name="connsiteY5" fmla="*/ 551910 h 558796"/>
                  <a:gd name="connsiteX6" fmla="*/ 0 w 155256"/>
                  <a:gd name="connsiteY6" fmla="*/ 6886 h 558796"/>
                  <a:gd name="connsiteX7" fmla="*/ 6844 w 155256"/>
                  <a:gd name="connsiteY7" fmla="*/ 0 h 558796"/>
                  <a:gd name="connsiteX8" fmla="*/ 148031 w 155256"/>
                  <a:gd name="connsiteY8" fmla="*/ 0 h 558796"/>
                  <a:gd name="connsiteX9" fmla="*/ 154875 w 155256"/>
                  <a:gd name="connsiteY9" fmla="*/ 6886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256" h="558796">
                    <a:moveTo>
                      <a:pt x="155255" y="551910"/>
                    </a:moveTo>
                    <a:cubicBezTo>
                      <a:pt x="155331" y="555644"/>
                      <a:pt x="152314" y="558727"/>
                      <a:pt x="148538" y="558795"/>
                    </a:cubicBezTo>
                    <a:cubicBezTo>
                      <a:pt x="148500" y="558797"/>
                      <a:pt x="148449" y="558797"/>
                      <a:pt x="148411" y="558797"/>
                    </a:cubicBezTo>
                    <a:lnTo>
                      <a:pt x="6844" y="558797"/>
                    </a:lnTo>
                    <a:cubicBezTo>
                      <a:pt x="3067" y="558798"/>
                      <a:pt x="0" y="555770"/>
                      <a:pt x="0" y="552037"/>
                    </a:cubicBezTo>
                    <a:cubicBezTo>
                      <a:pt x="0" y="551994"/>
                      <a:pt x="0" y="551953"/>
                      <a:pt x="0" y="551910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148031" y="0"/>
                    </a:lnTo>
                    <a:cubicBezTo>
                      <a:pt x="151833" y="68"/>
                      <a:pt x="154875" y="3132"/>
                      <a:pt x="154875" y="688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3F031229-AA0B-1341-9D2C-F59B11C97486}"/>
                  </a:ext>
                </a:extLst>
              </p:cNvPr>
              <p:cNvSpPr/>
              <p:nvPr/>
            </p:nvSpPr>
            <p:spPr>
              <a:xfrm>
                <a:off x="10767549" y="451842"/>
                <a:ext cx="293861" cy="558845"/>
              </a:xfrm>
              <a:custGeom>
                <a:avLst/>
                <a:gdLst>
                  <a:gd name="connsiteX0" fmla="*/ 161546 w 293861"/>
                  <a:gd name="connsiteY0" fmla="*/ 365102 h 558845"/>
                  <a:gd name="connsiteX1" fmla="*/ 293861 w 293861"/>
                  <a:gd name="connsiteY1" fmla="*/ 188436 h 558845"/>
                  <a:gd name="connsiteX2" fmla="*/ 35314 w 293861"/>
                  <a:gd name="connsiteY2" fmla="*/ 0 h 558845"/>
                  <a:gd name="connsiteX3" fmla="*/ 7052 w 293861"/>
                  <a:gd name="connsiteY3" fmla="*/ 0 h 558845"/>
                  <a:gd name="connsiteX4" fmla="*/ 81 w 293861"/>
                  <a:gd name="connsiteY4" fmla="*/ 6886 h 558845"/>
                  <a:gd name="connsiteX5" fmla="*/ 81 w 293861"/>
                  <a:gd name="connsiteY5" fmla="*/ 128963 h 558845"/>
                  <a:gd name="connsiteX6" fmla="*/ 7052 w 293861"/>
                  <a:gd name="connsiteY6" fmla="*/ 135849 h 558845"/>
                  <a:gd name="connsiteX7" fmla="*/ 52044 w 293861"/>
                  <a:gd name="connsiteY7" fmla="*/ 135849 h 558845"/>
                  <a:gd name="connsiteX8" fmla="*/ 136959 w 293861"/>
                  <a:gd name="connsiteY8" fmla="*/ 203210 h 558845"/>
                  <a:gd name="connsiteX9" fmla="*/ 52931 w 293861"/>
                  <a:gd name="connsiteY9" fmla="*/ 269945 h 558845"/>
                  <a:gd name="connsiteX10" fmla="*/ 7052 w 293861"/>
                  <a:gd name="connsiteY10" fmla="*/ 269945 h 558845"/>
                  <a:gd name="connsiteX11" fmla="*/ 81 w 293861"/>
                  <a:gd name="connsiteY11" fmla="*/ 276706 h 558845"/>
                  <a:gd name="connsiteX12" fmla="*/ 81 w 293861"/>
                  <a:gd name="connsiteY12" fmla="*/ 383633 h 558845"/>
                  <a:gd name="connsiteX13" fmla="*/ 3249 w 293861"/>
                  <a:gd name="connsiteY13" fmla="*/ 394275 h 558845"/>
                  <a:gd name="connsiteX14" fmla="*/ 112498 w 293861"/>
                  <a:gd name="connsiteY14" fmla="*/ 555792 h 558845"/>
                  <a:gd name="connsiteX15" fmla="*/ 118708 w 293861"/>
                  <a:gd name="connsiteY15" fmla="*/ 558797 h 558845"/>
                  <a:gd name="connsiteX16" fmla="*/ 281568 w 293861"/>
                  <a:gd name="connsiteY16" fmla="*/ 558797 h 558845"/>
                  <a:gd name="connsiteX17" fmla="*/ 288538 w 293861"/>
                  <a:gd name="connsiteY17" fmla="*/ 555041 h 558845"/>
                  <a:gd name="connsiteX18" fmla="*/ 287651 w 293861"/>
                  <a:gd name="connsiteY18" fmla="*/ 548154 h 558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3861" h="558845">
                    <a:moveTo>
                      <a:pt x="161546" y="365102"/>
                    </a:moveTo>
                    <a:cubicBezTo>
                      <a:pt x="161546" y="365102"/>
                      <a:pt x="293861" y="327540"/>
                      <a:pt x="293861" y="188436"/>
                    </a:cubicBezTo>
                    <a:cubicBezTo>
                      <a:pt x="293861" y="0"/>
                      <a:pt x="110977" y="0"/>
                      <a:pt x="35314" y="0"/>
                    </a:cubicBezTo>
                    <a:lnTo>
                      <a:pt x="7052" y="0"/>
                    </a:lnTo>
                    <a:cubicBezTo>
                      <a:pt x="3199" y="0"/>
                      <a:pt x="81" y="3083"/>
                      <a:pt x="81" y="6886"/>
                    </a:cubicBezTo>
                    <a:lnTo>
                      <a:pt x="81" y="128963"/>
                    </a:lnTo>
                    <a:cubicBezTo>
                      <a:pt x="81" y="132766"/>
                      <a:pt x="3199" y="135849"/>
                      <a:pt x="7052" y="135849"/>
                    </a:cubicBezTo>
                    <a:lnTo>
                      <a:pt x="52044" y="135849"/>
                    </a:lnTo>
                    <a:cubicBezTo>
                      <a:pt x="73589" y="135849"/>
                      <a:pt x="136959" y="139605"/>
                      <a:pt x="136959" y="203210"/>
                    </a:cubicBezTo>
                    <a:cubicBezTo>
                      <a:pt x="136959" y="266815"/>
                      <a:pt x="71308" y="269945"/>
                      <a:pt x="52931" y="269945"/>
                    </a:cubicBezTo>
                    <a:lnTo>
                      <a:pt x="7052" y="269945"/>
                    </a:lnTo>
                    <a:cubicBezTo>
                      <a:pt x="3249" y="269945"/>
                      <a:pt x="144" y="272953"/>
                      <a:pt x="81" y="276706"/>
                    </a:cubicBezTo>
                    <a:lnTo>
                      <a:pt x="81" y="383633"/>
                    </a:lnTo>
                    <a:cubicBezTo>
                      <a:pt x="-325" y="387454"/>
                      <a:pt x="803" y="391282"/>
                      <a:pt x="3249" y="394275"/>
                    </a:cubicBezTo>
                    <a:lnTo>
                      <a:pt x="112498" y="555792"/>
                    </a:lnTo>
                    <a:cubicBezTo>
                      <a:pt x="113918" y="557771"/>
                      <a:pt x="116250" y="558902"/>
                      <a:pt x="118708" y="558797"/>
                    </a:cubicBezTo>
                    <a:lnTo>
                      <a:pt x="281568" y="558797"/>
                    </a:lnTo>
                    <a:cubicBezTo>
                      <a:pt x="284470" y="559140"/>
                      <a:pt x="287258" y="557632"/>
                      <a:pt x="288538" y="555041"/>
                    </a:cubicBezTo>
                    <a:cubicBezTo>
                      <a:pt x="289337" y="552733"/>
                      <a:pt x="289007" y="550191"/>
                      <a:pt x="287651" y="548154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5" name="Textplatzhalter 3">
            <a:extLst>
              <a:ext uri="{FF2B5EF4-FFF2-40B4-BE49-F238E27FC236}">
                <a16:creationId xmlns:a16="http://schemas.microsoft.com/office/drawing/2014/main" id="{905980C5-E69C-DF4A-9EEA-D484D376EB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196" y="5881521"/>
            <a:ext cx="3444267" cy="313932"/>
          </a:xfrm>
        </p:spPr>
        <p:txBody>
          <a:bodyPr anchor="b" anchorCtr="0">
            <a:spAutoFit/>
          </a:bodyPr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Ort, Datum</a:t>
            </a:r>
          </a:p>
        </p:txBody>
      </p:sp>
      <p:sp>
        <p:nvSpPr>
          <p:cNvPr id="36" name="Textplatzhalter 24">
            <a:extLst>
              <a:ext uri="{FF2B5EF4-FFF2-40B4-BE49-F238E27FC236}">
                <a16:creationId xmlns:a16="http://schemas.microsoft.com/office/drawing/2014/main" id="{D0179EE8-AB11-034C-9B1A-39C2D2BF69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7288" y="4961519"/>
            <a:ext cx="2409415" cy="4414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108000" bIns="36000">
            <a:spAutoFit/>
          </a:bodyPr>
          <a:lstStyle>
            <a:lvl1pPr marL="0" indent="0">
              <a:buNone/>
              <a:defRPr sz="2400" b="1" i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</p:spTree>
    <p:extLst>
      <p:ext uri="{BB962C8B-B14F-4D97-AF65-F5344CB8AC3E}">
        <p14:creationId xmlns:p14="http://schemas.microsoft.com/office/powerpoint/2010/main" val="19909454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hteck 32">
            <a:extLst>
              <a:ext uri="{FF2B5EF4-FFF2-40B4-BE49-F238E27FC236}">
                <a16:creationId xmlns:a16="http://schemas.microsoft.com/office/drawing/2014/main" id="{44A5D84B-7470-EF4B-B27E-BC11320DFA28}"/>
              </a:ext>
            </a:extLst>
          </p:cNvPr>
          <p:cNvSpPr/>
          <p:nvPr/>
        </p:nvSpPr>
        <p:spPr>
          <a:xfrm>
            <a:off x="3827463" y="1484313"/>
            <a:ext cx="8004159" cy="4932362"/>
          </a:xfrm>
          <a:prstGeom prst="rect">
            <a:avLst/>
          </a:prstGeom>
          <a:solidFill>
            <a:srgbClr val="E2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9392BBF-BD95-294E-9DD1-75C48A997C27}"/>
              </a:ext>
            </a:extLst>
          </p:cNvPr>
          <p:cNvSpPr/>
          <p:nvPr/>
        </p:nvSpPr>
        <p:spPr>
          <a:xfrm>
            <a:off x="371476" y="1916114"/>
            <a:ext cx="3455988" cy="4284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29E89A5-3BBA-F643-8610-8F6C4F7F9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3638" y="2826555"/>
            <a:ext cx="10596562" cy="1767215"/>
          </a:xfrm>
          <a:prstGeom prst="rect">
            <a:avLst/>
          </a:prstGeom>
          <a:noFill/>
        </p:spPr>
        <p:txBody>
          <a:bodyPr wrap="square" lIns="0" tIns="0" rIns="0" bIns="0" anchor="b" anchorCtr="0">
            <a:spAutoFit/>
          </a:bodyPr>
          <a:lstStyle>
            <a:lvl1pPr>
              <a:lnSpc>
                <a:spcPct val="87000"/>
              </a:lnSpc>
              <a:defRPr sz="4400" b="1" i="0" spc="100" baseline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r>
              <a:rPr lang="de-DE" dirty="0"/>
              <a:t>TITELFOLIE MEHRZEILIG UND</a:t>
            </a:r>
            <a:br>
              <a:rPr lang="de-DE" dirty="0"/>
            </a:br>
            <a:r>
              <a:rPr lang="de-DE" dirty="0"/>
              <a:t>DEUTLICH LÄNGER ALS DIE</a:t>
            </a:r>
            <a:br>
              <a:rPr lang="de-DE" dirty="0"/>
            </a:br>
            <a:r>
              <a:rPr lang="de-DE" dirty="0"/>
              <a:t>ANDERE HEADLINE GRÖSSE</a:t>
            </a:r>
          </a:p>
        </p:txBody>
      </p:sp>
      <p:grpSp>
        <p:nvGrpSpPr>
          <p:cNvPr id="17" name="Grafik 12">
            <a:extLst>
              <a:ext uri="{FF2B5EF4-FFF2-40B4-BE49-F238E27FC236}">
                <a16:creationId xmlns:a16="http://schemas.microsoft.com/office/drawing/2014/main" id="{803E94A4-446A-1541-8D05-C5F9E8D0CB7A}"/>
              </a:ext>
            </a:extLst>
          </p:cNvPr>
          <p:cNvGrpSpPr/>
          <p:nvPr/>
        </p:nvGrpSpPr>
        <p:grpSpPr>
          <a:xfrm>
            <a:off x="8364517" y="441325"/>
            <a:ext cx="3468861" cy="579831"/>
            <a:chOff x="8364517" y="441325"/>
            <a:chExt cx="3468861" cy="579831"/>
          </a:xfrm>
        </p:grpSpPr>
        <p:grpSp>
          <p:nvGrpSpPr>
            <p:cNvPr id="18" name="Grafik 12">
              <a:extLst>
                <a:ext uri="{FF2B5EF4-FFF2-40B4-BE49-F238E27FC236}">
                  <a16:creationId xmlns:a16="http://schemas.microsoft.com/office/drawing/2014/main" id="{B9D23A18-678E-6849-A169-014BB146A617}"/>
                </a:ext>
              </a:extLst>
            </p:cNvPr>
            <p:cNvGrpSpPr/>
            <p:nvPr/>
          </p:nvGrpSpPr>
          <p:grpSpPr>
            <a:xfrm>
              <a:off x="9413173" y="441325"/>
              <a:ext cx="2420204" cy="579831"/>
              <a:chOff x="9413173" y="441325"/>
              <a:chExt cx="2420204" cy="579831"/>
            </a:xfrm>
            <a:solidFill>
              <a:srgbClr val="1C3E76"/>
            </a:solidFill>
          </p:grpSpPr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8FF9F71E-4A6C-0045-84A9-A9817FC69BFB}"/>
                  </a:ext>
                </a:extLst>
              </p:cNvPr>
              <p:cNvSpPr/>
              <p:nvPr/>
            </p:nvSpPr>
            <p:spPr>
              <a:xfrm>
                <a:off x="11250251" y="441325"/>
                <a:ext cx="583127" cy="265320"/>
              </a:xfrm>
              <a:custGeom>
                <a:avLst/>
                <a:gdLst>
                  <a:gd name="connsiteX0" fmla="*/ 291499 w 583127"/>
                  <a:gd name="connsiteY0" fmla="*/ 148495 h 265320"/>
                  <a:gd name="connsiteX1" fmla="*/ 430912 w 583127"/>
                  <a:gd name="connsiteY1" fmla="*/ 260054 h 265320"/>
                  <a:gd name="connsiteX2" fmla="*/ 438516 w 583127"/>
                  <a:gd name="connsiteY2" fmla="*/ 265313 h 265320"/>
                  <a:gd name="connsiteX3" fmla="*/ 575521 w 583127"/>
                  <a:gd name="connsiteY3" fmla="*/ 265313 h 265320"/>
                  <a:gd name="connsiteX4" fmla="*/ 583125 w 583127"/>
                  <a:gd name="connsiteY4" fmla="*/ 258551 h 265320"/>
                  <a:gd name="connsiteX5" fmla="*/ 291499 w 583127"/>
                  <a:gd name="connsiteY5" fmla="*/ 0 h 265320"/>
                  <a:gd name="connsiteX6" fmla="*/ 0 w 583127"/>
                  <a:gd name="connsiteY6" fmla="*/ 258551 h 265320"/>
                  <a:gd name="connsiteX7" fmla="*/ 6971 w 583127"/>
                  <a:gd name="connsiteY7" fmla="*/ 265313 h 265320"/>
                  <a:gd name="connsiteX8" fmla="*/ 144102 w 583127"/>
                  <a:gd name="connsiteY8" fmla="*/ 265313 h 265320"/>
                  <a:gd name="connsiteX9" fmla="*/ 150946 w 583127"/>
                  <a:gd name="connsiteY9" fmla="*/ 260054 h 265320"/>
                  <a:gd name="connsiteX10" fmla="*/ 290358 w 583127"/>
                  <a:gd name="connsiteY10" fmla="*/ 148495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127" h="265320">
                    <a:moveTo>
                      <a:pt x="291499" y="148495"/>
                    </a:moveTo>
                    <a:cubicBezTo>
                      <a:pt x="358785" y="148566"/>
                      <a:pt x="416869" y="195050"/>
                      <a:pt x="430912" y="260054"/>
                    </a:cubicBezTo>
                    <a:cubicBezTo>
                      <a:pt x="431938" y="263309"/>
                      <a:pt x="435069" y="265469"/>
                      <a:pt x="438516" y="265313"/>
                    </a:cubicBezTo>
                    <a:lnTo>
                      <a:pt x="575521" y="265313"/>
                    </a:lnTo>
                    <a:cubicBezTo>
                      <a:pt x="579462" y="265393"/>
                      <a:pt x="582795" y="262434"/>
                      <a:pt x="583125" y="258551"/>
                    </a:cubicBezTo>
                    <a:cubicBezTo>
                      <a:pt x="583632" y="200330"/>
                      <a:pt x="517094" y="0"/>
                      <a:pt x="291499" y="0"/>
                    </a:cubicBezTo>
                    <a:cubicBezTo>
                      <a:pt x="65904" y="0"/>
                      <a:pt x="0" y="200330"/>
                      <a:pt x="0" y="258551"/>
                    </a:cubicBezTo>
                    <a:cubicBezTo>
                      <a:pt x="63" y="262305"/>
                      <a:pt x="3169" y="265314"/>
                      <a:pt x="6971" y="265313"/>
                    </a:cubicBezTo>
                    <a:lnTo>
                      <a:pt x="144102" y="265313"/>
                    </a:lnTo>
                    <a:cubicBezTo>
                      <a:pt x="147296" y="265217"/>
                      <a:pt x="150071" y="263091"/>
                      <a:pt x="150946" y="260054"/>
                    </a:cubicBezTo>
                    <a:cubicBezTo>
                      <a:pt x="165242" y="195208"/>
                      <a:pt x="223187" y="148849"/>
                      <a:pt x="290358" y="148495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23CB73FA-F6A1-1D4A-9031-65AAEAABBC8A}"/>
                  </a:ext>
                </a:extLst>
              </p:cNvPr>
              <p:cNvSpPr/>
              <p:nvPr/>
            </p:nvSpPr>
            <p:spPr>
              <a:xfrm>
                <a:off x="11249742" y="755835"/>
                <a:ext cx="583633" cy="265320"/>
              </a:xfrm>
              <a:custGeom>
                <a:avLst/>
                <a:gdLst>
                  <a:gd name="connsiteX0" fmla="*/ 292008 w 583633"/>
                  <a:gd name="connsiteY0" fmla="*/ 116826 h 265320"/>
                  <a:gd name="connsiteX1" fmla="*/ 431420 w 583633"/>
                  <a:gd name="connsiteY1" fmla="*/ 6143 h 265320"/>
                  <a:gd name="connsiteX2" fmla="*/ 439024 w 583633"/>
                  <a:gd name="connsiteY2" fmla="*/ 8 h 265320"/>
                  <a:gd name="connsiteX3" fmla="*/ 576029 w 583633"/>
                  <a:gd name="connsiteY3" fmla="*/ 8 h 265320"/>
                  <a:gd name="connsiteX4" fmla="*/ 583633 w 583633"/>
                  <a:gd name="connsiteY4" fmla="*/ 7645 h 265320"/>
                  <a:gd name="connsiteX5" fmla="*/ 291500 w 583633"/>
                  <a:gd name="connsiteY5" fmla="*/ 265321 h 265320"/>
                  <a:gd name="connsiteX6" fmla="*/ 1 w 583633"/>
                  <a:gd name="connsiteY6" fmla="*/ 7645 h 265320"/>
                  <a:gd name="connsiteX7" fmla="*/ 6972 w 583633"/>
                  <a:gd name="connsiteY7" fmla="*/ 8 h 265320"/>
                  <a:gd name="connsiteX8" fmla="*/ 144610 w 583633"/>
                  <a:gd name="connsiteY8" fmla="*/ 8 h 265320"/>
                  <a:gd name="connsiteX9" fmla="*/ 151454 w 583633"/>
                  <a:gd name="connsiteY9" fmla="*/ 6143 h 265320"/>
                  <a:gd name="connsiteX10" fmla="*/ 290867 w 583633"/>
                  <a:gd name="connsiteY10" fmla="*/ 116826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633" h="265320">
                    <a:moveTo>
                      <a:pt x="292008" y="116826"/>
                    </a:moveTo>
                    <a:cubicBezTo>
                      <a:pt x="359103" y="117082"/>
                      <a:pt x="417238" y="70931"/>
                      <a:pt x="431420" y="6143"/>
                    </a:cubicBezTo>
                    <a:cubicBezTo>
                      <a:pt x="432003" y="2481"/>
                      <a:pt x="435273" y="-164"/>
                      <a:pt x="439024" y="8"/>
                    </a:cubicBezTo>
                    <a:lnTo>
                      <a:pt x="576029" y="8"/>
                    </a:lnTo>
                    <a:cubicBezTo>
                      <a:pt x="580148" y="315"/>
                      <a:pt x="583392" y="3578"/>
                      <a:pt x="583633" y="7645"/>
                    </a:cubicBezTo>
                    <a:cubicBezTo>
                      <a:pt x="583633" y="65992"/>
                      <a:pt x="517096" y="265321"/>
                      <a:pt x="291500" y="265321"/>
                    </a:cubicBezTo>
                    <a:cubicBezTo>
                      <a:pt x="65906" y="265321"/>
                      <a:pt x="1" y="65992"/>
                      <a:pt x="1" y="7645"/>
                    </a:cubicBezTo>
                    <a:cubicBezTo>
                      <a:pt x="-75" y="3681"/>
                      <a:pt x="2967" y="337"/>
                      <a:pt x="6972" y="8"/>
                    </a:cubicBezTo>
                    <a:lnTo>
                      <a:pt x="144610" y="8"/>
                    </a:lnTo>
                    <a:cubicBezTo>
                      <a:pt x="148096" y="156"/>
                      <a:pt x="150973" y="2735"/>
                      <a:pt x="151454" y="6143"/>
                    </a:cubicBezTo>
                    <a:cubicBezTo>
                      <a:pt x="165852" y="70797"/>
                      <a:pt x="223860" y="116844"/>
                      <a:pt x="290867" y="116826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0" name="Freihandform 29">
                <a:extLst>
                  <a:ext uri="{FF2B5EF4-FFF2-40B4-BE49-F238E27FC236}">
                    <a16:creationId xmlns:a16="http://schemas.microsoft.com/office/drawing/2014/main" id="{AB9CDDC1-25CA-DB41-A151-A6A48DB70958}"/>
                  </a:ext>
                </a:extLst>
              </p:cNvPr>
              <p:cNvSpPr/>
              <p:nvPr/>
            </p:nvSpPr>
            <p:spPr>
              <a:xfrm>
                <a:off x="10041797" y="636897"/>
                <a:ext cx="155381" cy="373741"/>
              </a:xfrm>
              <a:custGeom>
                <a:avLst/>
                <a:gdLst>
                  <a:gd name="connsiteX0" fmla="*/ 155255 w 155381"/>
                  <a:gd name="connsiteY0" fmla="*/ 366855 h 373741"/>
                  <a:gd name="connsiteX1" fmla="*/ 148538 w 155381"/>
                  <a:gd name="connsiteY1" fmla="*/ 373740 h 373741"/>
                  <a:gd name="connsiteX2" fmla="*/ 148411 w 155381"/>
                  <a:gd name="connsiteY2" fmla="*/ 373741 h 373741"/>
                  <a:gd name="connsiteX3" fmla="*/ 6844 w 155381"/>
                  <a:gd name="connsiteY3" fmla="*/ 373741 h 373741"/>
                  <a:gd name="connsiteX4" fmla="*/ 0 w 155381"/>
                  <a:gd name="connsiteY4" fmla="*/ 366982 h 373741"/>
                  <a:gd name="connsiteX5" fmla="*/ 0 w 155381"/>
                  <a:gd name="connsiteY5" fmla="*/ 366855 h 373741"/>
                  <a:gd name="connsiteX6" fmla="*/ 0 w 155381"/>
                  <a:gd name="connsiteY6" fmla="*/ 6761 h 373741"/>
                  <a:gd name="connsiteX7" fmla="*/ 6844 w 155381"/>
                  <a:gd name="connsiteY7" fmla="*/ 0 h 373741"/>
                  <a:gd name="connsiteX8" fmla="*/ 148538 w 155381"/>
                  <a:gd name="connsiteY8" fmla="*/ 0 h 373741"/>
                  <a:gd name="connsiteX9" fmla="*/ 155382 w 155381"/>
                  <a:gd name="connsiteY9" fmla="*/ 6761 h 3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381" h="373741">
                    <a:moveTo>
                      <a:pt x="155255" y="366855"/>
                    </a:moveTo>
                    <a:cubicBezTo>
                      <a:pt x="155331" y="370589"/>
                      <a:pt x="152315" y="373671"/>
                      <a:pt x="148538" y="373740"/>
                    </a:cubicBezTo>
                    <a:cubicBezTo>
                      <a:pt x="148500" y="373741"/>
                      <a:pt x="148449" y="373741"/>
                      <a:pt x="148411" y="373741"/>
                    </a:cubicBezTo>
                    <a:lnTo>
                      <a:pt x="6844" y="373741"/>
                    </a:lnTo>
                    <a:cubicBezTo>
                      <a:pt x="3067" y="373743"/>
                      <a:pt x="0" y="370715"/>
                      <a:pt x="0" y="366982"/>
                    </a:cubicBezTo>
                    <a:cubicBezTo>
                      <a:pt x="0" y="366939"/>
                      <a:pt x="0" y="366898"/>
                      <a:pt x="0" y="366855"/>
                    </a:cubicBezTo>
                    <a:lnTo>
                      <a:pt x="0" y="6761"/>
                    </a:lnTo>
                    <a:cubicBezTo>
                      <a:pt x="0" y="3027"/>
                      <a:pt x="3067" y="0"/>
                      <a:pt x="6844" y="0"/>
                    </a:cubicBezTo>
                    <a:lnTo>
                      <a:pt x="148538" y="0"/>
                    </a:lnTo>
                    <a:cubicBezTo>
                      <a:pt x="152315" y="0"/>
                      <a:pt x="155382" y="3027"/>
                      <a:pt x="155382" y="6761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1" name="Freihandform 30">
                <a:extLst>
                  <a:ext uri="{FF2B5EF4-FFF2-40B4-BE49-F238E27FC236}">
                    <a16:creationId xmlns:a16="http://schemas.microsoft.com/office/drawing/2014/main" id="{14986D35-218F-E241-88F7-DC3F64524152}"/>
                  </a:ext>
                </a:extLst>
              </p:cNvPr>
              <p:cNvSpPr/>
              <p:nvPr/>
            </p:nvSpPr>
            <p:spPr>
              <a:xfrm>
                <a:off x="9866644" y="451842"/>
                <a:ext cx="506321" cy="135849"/>
              </a:xfrm>
              <a:custGeom>
                <a:avLst/>
                <a:gdLst>
                  <a:gd name="connsiteX0" fmla="*/ 6844 w 506321"/>
                  <a:gd name="connsiteY0" fmla="*/ 135849 h 135849"/>
                  <a:gd name="connsiteX1" fmla="*/ 0 w 506321"/>
                  <a:gd name="connsiteY1" fmla="*/ 128963 h 135849"/>
                  <a:gd name="connsiteX2" fmla="*/ 0 w 506321"/>
                  <a:gd name="connsiteY2" fmla="*/ 6886 h 135849"/>
                  <a:gd name="connsiteX3" fmla="*/ 6844 w 506321"/>
                  <a:gd name="connsiteY3" fmla="*/ 0 h 135849"/>
                  <a:gd name="connsiteX4" fmla="*/ 499351 w 506321"/>
                  <a:gd name="connsiteY4" fmla="*/ 0 h 135849"/>
                  <a:gd name="connsiteX5" fmla="*/ 506321 w 506321"/>
                  <a:gd name="connsiteY5" fmla="*/ 6886 h 135849"/>
                  <a:gd name="connsiteX6" fmla="*/ 506321 w 506321"/>
                  <a:gd name="connsiteY6" fmla="*/ 128963 h 135849"/>
                  <a:gd name="connsiteX7" fmla="*/ 499351 w 506321"/>
                  <a:gd name="connsiteY7" fmla="*/ 135849 h 13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321" h="135849">
                    <a:moveTo>
                      <a:pt x="6844" y="135849"/>
                    </a:moveTo>
                    <a:cubicBezTo>
                      <a:pt x="3042" y="135780"/>
                      <a:pt x="0" y="132718"/>
                      <a:pt x="0" y="128963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499351" y="0"/>
                    </a:lnTo>
                    <a:cubicBezTo>
                      <a:pt x="503203" y="0"/>
                      <a:pt x="506321" y="3083"/>
                      <a:pt x="506321" y="6886"/>
                    </a:cubicBezTo>
                    <a:lnTo>
                      <a:pt x="506321" y="128963"/>
                    </a:lnTo>
                    <a:cubicBezTo>
                      <a:pt x="506321" y="132766"/>
                      <a:pt x="503203" y="135849"/>
                      <a:pt x="499351" y="135849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6FAFBFD3-97AF-3840-B5EA-863403E62C11}"/>
                  </a:ext>
                </a:extLst>
              </p:cNvPr>
              <p:cNvSpPr/>
              <p:nvPr/>
            </p:nvSpPr>
            <p:spPr>
              <a:xfrm>
                <a:off x="9413173" y="670202"/>
                <a:ext cx="221032" cy="122077"/>
              </a:xfrm>
              <a:custGeom>
                <a:avLst/>
                <a:gdLst>
                  <a:gd name="connsiteX0" fmla="*/ 7604 w 221032"/>
                  <a:gd name="connsiteY0" fmla="*/ 121701 h 122077"/>
                  <a:gd name="connsiteX1" fmla="*/ 0 w 221032"/>
                  <a:gd name="connsiteY1" fmla="*/ 114940 h 122077"/>
                  <a:gd name="connsiteX2" fmla="*/ 0 w 221032"/>
                  <a:gd name="connsiteY2" fmla="*/ 6886 h 122077"/>
                  <a:gd name="connsiteX3" fmla="*/ 7604 w 221032"/>
                  <a:gd name="connsiteY3" fmla="*/ 0 h 122077"/>
                  <a:gd name="connsiteX4" fmla="*/ 214062 w 221032"/>
                  <a:gd name="connsiteY4" fmla="*/ 0 h 122077"/>
                  <a:gd name="connsiteX5" fmla="*/ 221032 w 221032"/>
                  <a:gd name="connsiteY5" fmla="*/ 6886 h 122077"/>
                  <a:gd name="connsiteX6" fmla="*/ 221032 w 221032"/>
                  <a:gd name="connsiteY6" fmla="*/ 115315 h 122077"/>
                  <a:gd name="connsiteX7" fmla="*/ 214190 w 221032"/>
                  <a:gd name="connsiteY7" fmla="*/ 122078 h 122077"/>
                  <a:gd name="connsiteX8" fmla="*/ 214062 w 221032"/>
                  <a:gd name="connsiteY8" fmla="*/ 122076 h 12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32" h="122077">
                    <a:moveTo>
                      <a:pt x="7604" y="121701"/>
                    </a:moveTo>
                    <a:cubicBezTo>
                      <a:pt x="3662" y="121781"/>
                      <a:pt x="333" y="118822"/>
                      <a:pt x="0" y="114940"/>
                    </a:cubicBezTo>
                    <a:lnTo>
                      <a:pt x="0" y="6886"/>
                    </a:lnTo>
                    <a:cubicBezTo>
                      <a:pt x="331" y="2984"/>
                      <a:pt x="3640" y="-14"/>
                      <a:pt x="7604" y="0"/>
                    </a:cubicBezTo>
                    <a:lnTo>
                      <a:pt x="214062" y="0"/>
                    </a:lnTo>
                    <a:cubicBezTo>
                      <a:pt x="217912" y="0"/>
                      <a:pt x="221032" y="3083"/>
                      <a:pt x="221032" y="6886"/>
                    </a:cubicBezTo>
                    <a:lnTo>
                      <a:pt x="221032" y="115315"/>
                    </a:lnTo>
                    <a:cubicBezTo>
                      <a:pt x="221032" y="119049"/>
                      <a:pt x="217969" y="122076"/>
                      <a:pt x="214190" y="122078"/>
                    </a:cubicBezTo>
                    <a:cubicBezTo>
                      <a:pt x="214147" y="122078"/>
                      <a:pt x="214105" y="122078"/>
                      <a:pt x="214062" y="12207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9" name="Grafik 12">
              <a:extLst>
                <a:ext uri="{FF2B5EF4-FFF2-40B4-BE49-F238E27FC236}">
                  <a16:creationId xmlns:a16="http://schemas.microsoft.com/office/drawing/2014/main" id="{444BF9D6-B60A-3340-960E-CE77C448BF18}"/>
                </a:ext>
              </a:extLst>
            </p:cNvPr>
            <p:cNvGrpSpPr/>
            <p:nvPr/>
          </p:nvGrpSpPr>
          <p:grpSpPr>
            <a:xfrm>
              <a:off x="8364517" y="446208"/>
              <a:ext cx="1301755" cy="565434"/>
              <a:chOff x="8364517" y="446208"/>
              <a:chExt cx="1301755" cy="565434"/>
            </a:xfrm>
            <a:solidFill>
              <a:srgbClr val="1C3E76"/>
            </a:solidFill>
          </p:grpSpPr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6578283D-D94D-3646-9386-8917107CFF0A}"/>
                  </a:ext>
                </a:extLst>
              </p:cNvPr>
              <p:cNvSpPr/>
              <p:nvPr/>
            </p:nvSpPr>
            <p:spPr>
              <a:xfrm>
                <a:off x="9208996" y="451842"/>
                <a:ext cx="457275" cy="558796"/>
              </a:xfrm>
              <a:custGeom>
                <a:avLst/>
                <a:gdLst>
                  <a:gd name="connsiteX0" fmla="*/ 450431 w 457275"/>
                  <a:gd name="connsiteY0" fmla="*/ 423073 h 558796"/>
                  <a:gd name="connsiteX1" fmla="*/ 155129 w 457275"/>
                  <a:gd name="connsiteY1" fmla="*/ 423073 h 558796"/>
                  <a:gd name="connsiteX2" fmla="*/ 155129 w 457275"/>
                  <a:gd name="connsiteY2" fmla="*/ 135849 h 558796"/>
                  <a:gd name="connsiteX3" fmla="*/ 446628 w 457275"/>
                  <a:gd name="connsiteY3" fmla="*/ 135849 h 558796"/>
                  <a:gd name="connsiteX4" fmla="*/ 453472 w 457275"/>
                  <a:gd name="connsiteY4" fmla="*/ 128963 h 558796"/>
                  <a:gd name="connsiteX5" fmla="*/ 453472 w 457275"/>
                  <a:gd name="connsiteY5" fmla="*/ 6886 h 558796"/>
                  <a:gd name="connsiteX6" fmla="*/ 446628 w 457275"/>
                  <a:gd name="connsiteY6" fmla="*/ 0 h 558796"/>
                  <a:gd name="connsiteX7" fmla="*/ 6845 w 457275"/>
                  <a:gd name="connsiteY7" fmla="*/ 0 h 558796"/>
                  <a:gd name="connsiteX8" fmla="*/ 1 w 457275"/>
                  <a:gd name="connsiteY8" fmla="*/ 6886 h 558796"/>
                  <a:gd name="connsiteX9" fmla="*/ 1 w 457275"/>
                  <a:gd name="connsiteY9" fmla="*/ 551910 h 558796"/>
                  <a:gd name="connsiteX10" fmla="*/ 6717 w 457275"/>
                  <a:gd name="connsiteY10" fmla="*/ 558795 h 558796"/>
                  <a:gd name="connsiteX11" fmla="*/ 6845 w 457275"/>
                  <a:gd name="connsiteY11" fmla="*/ 558797 h 558796"/>
                  <a:gd name="connsiteX12" fmla="*/ 450431 w 457275"/>
                  <a:gd name="connsiteY12" fmla="*/ 558797 h 558796"/>
                  <a:gd name="connsiteX13" fmla="*/ 457274 w 457275"/>
                  <a:gd name="connsiteY13" fmla="*/ 552037 h 558796"/>
                  <a:gd name="connsiteX14" fmla="*/ 457274 w 457275"/>
                  <a:gd name="connsiteY14" fmla="*/ 551910 h 558796"/>
                  <a:gd name="connsiteX15" fmla="*/ 457274 w 457275"/>
                  <a:gd name="connsiteY15" fmla="*/ 429959 h 558796"/>
                  <a:gd name="connsiteX16" fmla="*/ 450557 w 457275"/>
                  <a:gd name="connsiteY16" fmla="*/ 423074 h 558796"/>
                  <a:gd name="connsiteX17" fmla="*/ 450431 w 457275"/>
                  <a:gd name="connsiteY17" fmla="*/ 423073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275" h="558796">
                    <a:moveTo>
                      <a:pt x="450431" y="423073"/>
                    </a:moveTo>
                    <a:lnTo>
                      <a:pt x="155129" y="423073"/>
                    </a:lnTo>
                    <a:lnTo>
                      <a:pt x="155129" y="135849"/>
                    </a:lnTo>
                    <a:lnTo>
                      <a:pt x="446628" y="135849"/>
                    </a:lnTo>
                    <a:cubicBezTo>
                      <a:pt x="450431" y="135780"/>
                      <a:pt x="453472" y="132718"/>
                      <a:pt x="453472" y="128963"/>
                    </a:cubicBezTo>
                    <a:lnTo>
                      <a:pt x="453472" y="6886"/>
                    </a:lnTo>
                    <a:cubicBezTo>
                      <a:pt x="453472" y="3132"/>
                      <a:pt x="450431" y="68"/>
                      <a:pt x="446628" y="0"/>
                    </a:cubicBezTo>
                    <a:lnTo>
                      <a:pt x="6845" y="0"/>
                    </a:lnTo>
                    <a:cubicBezTo>
                      <a:pt x="3046" y="68"/>
                      <a:pt x="1" y="3132"/>
                      <a:pt x="1" y="6886"/>
                    </a:cubicBezTo>
                    <a:lnTo>
                      <a:pt x="1" y="551910"/>
                    </a:lnTo>
                    <a:cubicBezTo>
                      <a:pt x="-68" y="555644"/>
                      <a:pt x="2938" y="558727"/>
                      <a:pt x="6717" y="558795"/>
                    </a:cubicBezTo>
                    <a:cubicBezTo>
                      <a:pt x="6760" y="558797"/>
                      <a:pt x="6802" y="558797"/>
                      <a:pt x="6845" y="558797"/>
                    </a:cubicBezTo>
                    <a:lnTo>
                      <a:pt x="450431" y="558797"/>
                    </a:lnTo>
                    <a:cubicBezTo>
                      <a:pt x="454207" y="558798"/>
                      <a:pt x="457274" y="555770"/>
                      <a:pt x="457274" y="552037"/>
                    </a:cubicBezTo>
                    <a:cubicBezTo>
                      <a:pt x="457274" y="551994"/>
                      <a:pt x="457274" y="551953"/>
                      <a:pt x="457274" y="551910"/>
                    </a:cubicBezTo>
                    <a:lnTo>
                      <a:pt x="457274" y="429959"/>
                    </a:lnTo>
                    <a:cubicBezTo>
                      <a:pt x="457350" y="426226"/>
                      <a:pt x="454334" y="423143"/>
                      <a:pt x="450557" y="423074"/>
                    </a:cubicBezTo>
                    <a:cubicBezTo>
                      <a:pt x="450519" y="423073"/>
                      <a:pt x="450469" y="423073"/>
                      <a:pt x="450431" y="423073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CA21E4BB-E8ED-3D4B-BF21-711CCBB89342}"/>
                  </a:ext>
                </a:extLst>
              </p:cNvPr>
              <p:cNvSpPr/>
              <p:nvPr/>
            </p:nvSpPr>
            <p:spPr>
              <a:xfrm>
                <a:off x="8364517" y="446208"/>
                <a:ext cx="600255" cy="565434"/>
              </a:xfrm>
              <a:custGeom>
                <a:avLst/>
                <a:gdLst>
                  <a:gd name="connsiteX0" fmla="*/ 599622 w 600255"/>
                  <a:gd name="connsiteY0" fmla="*/ 7638 h 565434"/>
                  <a:gd name="connsiteX1" fmla="*/ 596453 w 600255"/>
                  <a:gd name="connsiteY1" fmla="*/ 1127 h 565434"/>
                  <a:gd name="connsiteX2" fmla="*/ 589609 w 600255"/>
                  <a:gd name="connsiteY2" fmla="*/ 1127 h 565434"/>
                  <a:gd name="connsiteX3" fmla="*/ 299885 w 600255"/>
                  <a:gd name="connsiteY3" fmla="*/ 175540 h 565434"/>
                  <a:gd name="connsiteX4" fmla="*/ 11427 w 600255"/>
                  <a:gd name="connsiteY4" fmla="*/ 1127 h 565434"/>
                  <a:gd name="connsiteX5" fmla="*/ 3823 w 600255"/>
                  <a:gd name="connsiteY5" fmla="*/ 1127 h 565434"/>
                  <a:gd name="connsiteX6" fmla="*/ 21 w 600255"/>
                  <a:gd name="connsiteY6" fmla="*/ 7638 h 565434"/>
                  <a:gd name="connsiteX7" fmla="*/ 21 w 600255"/>
                  <a:gd name="connsiteY7" fmla="*/ 558546 h 565434"/>
                  <a:gd name="connsiteX8" fmla="*/ 6737 w 600255"/>
                  <a:gd name="connsiteY8" fmla="*/ 565431 h 565434"/>
                  <a:gd name="connsiteX9" fmla="*/ 6865 w 600255"/>
                  <a:gd name="connsiteY9" fmla="*/ 565433 h 565434"/>
                  <a:gd name="connsiteX10" fmla="*/ 148432 w 600255"/>
                  <a:gd name="connsiteY10" fmla="*/ 565433 h 565434"/>
                  <a:gd name="connsiteX11" fmla="*/ 156036 w 600255"/>
                  <a:gd name="connsiteY11" fmla="*/ 558546 h 565434"/>
                  <a:gd name="connsiteX12" fmla="*/ 156036 w 600255"/>
                  <a:gd name="connsiteY12" fmla="*/ 255171 h 565434"/>
                  <a:gd name="connsiteX13" fmla="*/ 292914 w 600255"/>
                  <a:gd name="connsiteY13" fmla="*/ 336931 h 565434"/>
                  <a:gd name="connsiteX14" fmla="*/ 299885 w 600255"/>
                  <a:gd name="connsiteY14" fmla="*/ 339310 h 565434"/>
                  <a:gd name="connsiteX15" fmla="*/ 306729 w 600255"/>
                  <a:gd name="connsiteY15" fmla="*/ 336931 h 565434"/>
                  <a:gd name="connsiteX16" fmla="*/ 596453 w 600255"/>
                  <a:gd name="connsiteY16" fmla="*/ 165648 h 565434"/>
                  <a:gd name="connsiteX17" fmla="*/ 600255 w 600255"/>
                  <a:gd name="connsiteY17" fmla="*/ 156633 h 5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0255" h="565434">
                    <a:moveTo>
                      <a:pt x="599622" y="7638"/>
                    </a:moveTo>
                    <a:cubicBezTo>
                      <a:pt x="599959" y="5040"/>
                      <a:pt x="598717" y="2489"/>
                      <a:pt x="596453" y="1127"/>
                    </a:cubicBezTo>
                    <a:cubicBezTo>
                      <a:pt x="594425" y="-376"/>
                      <a:pt x="591637" y="-376"/>
                      <a:pt x="589609" y="1127"/>
                    </a:cubicBezTo>
                    <a:lnTo>
                      <a:pt x="299885" y="175540"/>
                    </a:lnTo>
                    <a:lnTo>
                      <a:pt x="11427" y="1127"/>
                    </a:lnTo>
                    <a:cubicBezTo>
                      <a:pt x="9116" y="-359"/>
                      <a:pt x="6135" y="-359"/>
                      <a:pt x="3823" y="1127"/>
                    </a:cubicBezTo>
                    <a:cubicBezTo>
                      <a:pt x="1314" y="2310"/>
                      <a:pt x="-198" y="4899"/>
                      <a:pt x="21" y="7638"/>
                    </a:cubicBezTo>
                    <a:lnTo>
                      <a:pt x="21" y="558546"/>
                    </a:lnTo>
                    <a:cubicBezTo>
                      <a:pt x="-49" y="562280"/>
                      <a:pt x="2958" y="565363"/>
                      <a:pt x="6737" y="565431"/>
                    </a:cubicBezTo>
                    <a:cubicBezTo>
                      <a:pt x="6780" y="565433"/>
                      <a:pt x="6822" y="565433"/>
                      <a:pt x="6865" y="565433"/>
                    </a:cubicBezTo>
                    <a:lnTo>
                      <a:pt x="148432" y="565433"/>
                    </a:lnTo>
                    <a:cubicBezTo>
                      <a:pt x="152420" y="565509"/>
                      <a:pt x="155766" y="562478"/>
                      <a:pt x="156036" y="558546"/>
                    </a:cubicBezTo>
                    <a:lnTo>
                      <a:pt x="156036" y="255171"/>
                    </a:lnTo>
                    <a:lnTo>
                      <a:pt x="292914" y="336931"/>
                    </a:lnTo>
                    <a:cubicBezTo>
                      <a:pt x="295022" y="338242"/>
                      <a:pt x="297407" y="339056"/>
                      <a:pt x="299885" y="339310"/>
                    </a:cubicBezTo>
                    <a:cubicBezTo>
                      <a:pt x="302318" y="339037"/>
                      <a:pt x="304659" y="338224"/>
                      <a:pt x="306729" y="336931"/>
                    </a:cubicBezTo>
                    <a:cubicBezTo>
                      <a:pt x="306729" y="336931"/>
                      <a:pt x="594299" y="166399"/>
                      <a:pt x="596453" y="165648"/>
                    </a:cubicBezTo>
                    <a:cubicBezTo>
                      <a:pt x="600255" y="163395"/>
                      <a:pt x="600255" y="161892"/>
                      <a:pt x="600255" y="156633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20" name="Grafik 12">
              <a:extLst>
                <a:ext uri="{FF2B5EF4-FFF2-40B4-BE49-F238E27FC236}">
                  <a16:creationId xmlns:a16="http://schemas.microsoft.com/office/drawing/2014/main" id="{E62ED868-C1A0-394D-9A06-3E73A2EEC173}"/>
                </a:ext>
              </a:extLst>
            </p:cNvPr>
            <p:cNvGrpSpPr/>
            <p:nvPr/>
          </p:nvGrpSpPr>
          <p:grpSpPr>
            <a:xfrm>
              <a:off x="8809262" y="451831"/>
              <a:ext cx="2252147" cy="558856"/>
              <a:chOff x="8809262" y="451831"/>
              <a:chExt cx="2252147" cy="558856"/>
            </a:xfrm>
          </p:grpSpPr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B2344542-4C0C-0144-B438-AF75C0CCE837}"/>
                  </a:ext>
                </a:extLst>
              </p:cNvPr>
              <p:cNvSpPr/>
              <p:nvPr/>
            </p:nvSpPr>
            <p:spPr>
              <a:xfrm>
                <a:off x="8809262" y="672386"/>
                <a:ext cx="154877" cy="338128"/>
              </a:xfrm>
              <a:custGeom>
                <a:avLst/>
                <a:gdLst>
                  <a:gd name="connsiteX0" fmla="*/ 151708 w 154877"/>
                  <a:gd name="connsiteY0" fmla="*/ 947 h 338128"/>
                  <a:gd name="connsiteX1" fmla="*/ 144864 w 154877"/>
                  <a:gd name="connsiteY1" fmla="*/ 947 h 338128"/>
                  <a:gd name="connsiteX2" fmla="*/ 5451 w 154877"/>
                  <a:gd name="connsiteY2" fmla="*/ 83458 h 338128"/>
                  <a:gd name="connsiteX3" fmla="*/ 1 w 154877"/>
                  <a:gd name="connsiteY3" fmla="*/ 93349 h 338128"/>
                  <a:gd name="connsiteX4" fmla="*/ 1 w 154877"/>
                  <a:gd name="connsiteY4" fmla="*/ 331241 h 338128"/>
                  <a:gd name="connsiteX5" fmla="*/ 6716 w 154877"/>
                  <a:gd name="connsiteY5" fmla="*/ 338128 h 338128"/>
                  <a:gd name="connsiteX6" fmla="*/ 6972 w 154877"/>
                  <a:gd name="connsiteY6" fmla="*/ 338128 h 338128"/>
                  <a:gd name="connsiteX7" fmla="*/ 148032 w 154877"/>
                  <a:gd name="connsiteY7" fmla="*/ 338128 h 338128"/>
                  <a:gd name="connsiteX8" fmla="*/ 154877 w 154877"/>
                  <a:gd name="connsiteY8" fmla="*/ 331368 h 338128"/>
                  <a:gd name="connsiteX9" fmla="*/ 154876 w 154877"/>
                  <a:gd name="connsiteY9" fmla="*/ 331241 h 338128"/>
                  <a:gd name="connsiteX10" fmla="*/ 154876 w 154877"/>
                  <a:gd name="connsiteY10" fmla="*/ 6831 h 338128"/>
                  <a:gd name="connsiteX11" fmla="*/ 151074 w 154877"/>
                  <a:gd name="connsiteY11" fmla="*/ 821 h 33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877" h="338128">
                    <a:moveTo>
                      <a:pt x="151708" y="947"/>
                    </a:moveTo>
                    <a:cubicBezTo>
                      <a:pt x="149605" y="-316"/>
                      <a:pt x="146966" y="-316"/>
                      <a:pt x="144864" y="947"/>
                    </a:cubicBezTo>
                    <a:lnTo>
                      <a:pt x="5451" y="83458"/>
                    </a:lnTo>
                    <a:cubicBezTo>
                      <a:pt x="1522" y="85085"/>
                      <a:pt x="1" y="87214"/>
                      <a:pt x="1" y="93349"/>
                    </a:cubicBezTo>
                    <a:lnTo>
                      <a:pt x="1" y="331241"/>
                    </a:lnTo>
                    <a:cubicBezTo>
                      <a:pt x="-70" y="334975"/>
                      <a:pt x="2937" y="338058"/>
                      <a:pt x="6716" y="338128"/>
                    </a:cubicBezTo>
                    <a:cubicBezTo>
                      <a:pt x="6801" y="338129"/>
                      <a:pt x="6887" y="338129"/>
                      <a:pt x="6972" y="338128"/>
                    </a:cubicBezTo>
                    <a:lnTo>
                      <a:pt x="148032" y="338128"/>
                    </a:lnTo>
                    <a:cubicBezTo>
                      <a:pt x="151811" y="338128"/>
                      <a:pt x="154876" y="335102"/>
                      <a:pt x="154877" y="331368"/>
                    </a:cubicBezTo>
                    <a:cubicBezTo>
                      <a:pt x="154877" y="331325"/>
                      <a:pt x="154877" y="331284"/>
                      <a:pt x="154876" y="331241"/>
                    </a:cubicBezTo>
                    <a:lnTo>
                      <a:pt x="154876" y="6831"/>
                    </a:lnTo>
                    <a:cubicBezTo>
                      <a:pt x="154683" y="4333"/>
                      <a:pt x="153263" y="2087"/>
                      <a:pt x="151074" y="821"/>
                    </a:cubicBezTo>
                  </a:path>
                </a:pathLst>
              </a:custGeom>
              <a:solidFill>
                <a:srgbClr val="F7AE02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1832D483-C6EF-444D-B535-AF8F665C29F6}"/>
                  </a:ext>
                </a:extLst>
              </p:cNvPr>
              <p:cNvSpPr/>
              <p:nvPr/>
            </p:nvSpPr>
            <p:spPr>
              <a:xfrm>
                <a:off x="10561912" y="451831"/>
                <a:ext cx="154925" cy="558826"/>
              </a:xfrm>
              <a:custGeom>
                <a:avLst/>
                <a:gdLst>
                  <a:gd name="connsiteX0" fmla="*/ 148052 w 154925"/>
                  <a:gd name="connsiteY0" fmla="*/ 11 h 558826"/>
                  <a:gd name="connsiteX1" fmla="*/ 7625 w 154925"/>
                  <a:gd name="connsiteY1" fmla="*/ 11 h 558826"/>
                  <a:gd name="connsiteX2" fmla="*/ 8 w 154925"/>
                  <a:gd name="connsiteY2" fmla="*/ 6743 h 558826"/>
                  <a:gd name="connsiteX3" fmla="*/ 21 w 154925"/>
                  <a:gd name="connsiteY3" fmla="*/ 7649 h 558826"/>
                  <a:gd name="connsiteX4" fmla="*/ 21 w 154925"/>
                  <a:gd name="connsiteY4" fmla="*/ 551921 h 558826"/>
                  <a:gd name="connsiteX5" fmla="*/ 7233 w 154925"/>
                  <a:gd name="connsiteY5" fmla="*/ 558825 h 558826"/>
                  <a:gd name="connsiteX6" fmla="*/ 7625 w 154925"/>
                  <a:gd name="connsiteY6" fmla="*/ 558808 h 558826"/>
                  <a:gd name="connsiteX7" fmla="*/ 148052 w 154925"/>
                  <a:gd name="connsiteY7" fmla="*/ 558808 h 558826"/>
                  <a:gd name="connsiteX8" fmla="*/ 154896 w 154925"/>
                  <a:gd name="connsiteY8" fmla="*/ 552048 h 558826"/>
                  <a:gd name="connsiteX9" fmla="*/ 154896 w 154925"/>
                  <a:gd name="connsiteY9" fmla="*/ 551921 h 558826"/>
                  <a:gd name="connsiteX10" fmla="*/ 154896 w 154925"/>
                  <a:gd name="connsiteY10" fmla="*/ 7649 h 558826"/>
                  <a:gd name="connsiteX11" fmla="*/ 148470 w 154925"/>
                  <a:gd name="connsiteY11" fmla="*/ 36 h 558826"/>
                  <a:gd name="connsiteX12" fmla="*/ 148052 w 154925"/>
                  <a:gd name="connsiteY12" fmla="*/ 11 h 55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4925" h="558826">
                    <a:moveTo>
                      <a:pt x="148052" y="11"/>
                    </a:moveTo>
                    <a:lnTo>
                      <a:pt x="7625" y="11"/>
                    </a:lnTo>
                    <a:cubicBezTo>
                      <a:pt x="3646" y="-207"/>
                      <a:pt x="237" y="2807"/>
                      <a:pt x="8" y="6743"/>
                    </a:cubicBezTo>
                    <a:cubicBezTo>
                      <a:pt x="-4" y="7045"/>
                      <a:pt x="-4" y="7347"/>
                      <a:pt x="21" y="7649"/>
                    </a:cubicBezTo>
                    <a:lnTo>
                      <a:pt x="21" y="551921"/>
                    </a:lnTo>
                    <a:cubicBezTo>
                      <a:pt x="84" y="555793"/>
                      <a:pt x="3304" y="558884"/>
                      <a:pt x="7233" y="558825"/>
                    </a:cubicBezTo>
                    <a:cubicBezTo>
                      <a:pt x="7359" y="558823"/>
                      <a:pt x="7499" y="558817"/>
                      <a:pt x="7625" y="558808"/>
                    </a:cubicBezTo>
                    <a:lnTo>
                      <a:pt x="148052" y="558808"/>
                    </a:lnTo>
                    <a:cubicBezTo>
                      <a:pt x="151829" y="558809"/>
                      <a:pt x="154896" y="555782"/>
                      <a:pt x="154896" y="552048"/>
                    </a:cubicBezTo>
                    <a:cubicBezTo>
                      <a:pt x="154896" y="552005"/>
                      <a:pt x="154896" y="551964"/>
                      <a:pt x="154896" y="551921"/>
                    </a:cubicBezTo>
                    <a:lnTo>
                      <a:pt x="154896" y="7649"/>
                    </a:lnTo>
                    <a:cubicBezTo>
                      <a:pt x="155251" y="3792"/>
                      <a:pt x="152374" y="384"/>
                      <a:pt x="148470" y="36"/>
                    </a:cubicBezTo>
                    <a:cubicBezTo>
                      <a:pt x="148331" y="24"/>
                      <a:pt x="148191" y="15"/>
                      <a:pt x="148052" y="11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F45399A5-8D2C-2F48-8493-41C02DF37841}"/>
                  </a:ext>
                </a:extLst>
              </p:cNvPr>
              <p:cNvSpPr/>
              <p:nvPr/>
            </p:nvSpPr>
            <p:spPr>
              <a:xfrm>
                <a:off x="10561933" y="451842"/>
                <a:ext cx="155256" cy="558796"/>
              </a:xfrm>
              <a:custGeom>
                <a:avLst/>
                <a:gdLst>
                  <a:gd name="connsiteX0" fmla="*/ 155255 w 155256"/>
                  <a:gd name="connsiteY0" fmla="*/ 551910 h 558796"/>
                  <a:gd name="connsiteX1" fmla="*/ 148538 w 155256"/>
                  <a:gd name="connsiteY1" fmla="*/ 558795 h 558796"/>
                  <a:gd name="connsiteX2" fmla="*/ 148411 w 155256"/>
                  <a:gd name="connsiteY2" fmla="*/ 558797 h 558796"/>
                  <a:gd name="connsiteX3" fmla="*/ 6844 w 155256"/>
                  <a:gd name="connsiteY3" fmla="*/ 558797 h 558796"/>
                  <a:gd name="connsiteX4" fmla="*/ 0 w 155256"/>
                  <a:gd name="connsiteY4" fmla="*/ 552037 h 558796"/>
                  <a:gd name="connsiteX5" fmla="*/ 0 w 155256"/>
                  <a:gd name="connsiteY5" fmla="*/ 551910 h 558796"/>
                  <a:gd name="connsiteX6" fmla="*/ 0 w 155256"/>
                  <a:gd name="connsiteY6" fmla="*/ 6886 h 558796"/>
                  <a:gd name="connsiteX7" fmla="*/ 6844 w 155256"/>
                  <a:gd name="connsiteY7" fmla="*/ 0 h 558796"/>
                  <a:gd name="connsiteX8" fmla="*/ 148031 w 155256"/>
                  <a:gd name="connsiteY8" fmla="*/ 0 h 558796"/>
                  <a:gd name="connsiteX9" fmla="*/ 154875 w 155256"/>
                  <a:gd name="connsiteY9" fmla="*/ 6886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256" h="558796">
                    <a:moveTo>
                      <a:pt x="155255" y="551910"/>
                    </a:moveTo>
                    <a:cubicBezTo>
                      <a:pt x="155331" y="555644"/>
                      <a:pt x="152314" y="558727"/>
                      <a:pt x="148538" y="558795"/>
                    </a:cubicBezTo>
                    <a:cubicBezTo>
                      <a:pt x="148500" y="558797"/>
                      <a:pt x="148449" y="558797"/>
                      <a:pt x="148411" y="558797"/>
                    </a:cubicBezTo>
                    <a:lnTo>
                      <a:pt x="6844" y="558797"/>
                    </a:lnTo>
                    <a:cubicBezTo>
                      <a:pt x="3067" y="558798"/>
                      <a:pt x="0" y="555770"/>
                      <a:pt x="0" y="552037"/>
                    </a:cubicBezTo>
                    <a:cubicBezTo>
                      <a:pt x="0" y="551994"/>
                      <a:pt x="0" y="551953"/>
                      <a:pt x="0" y="551910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148031" y="0"/>
                    </a:lnTo>
                    <a:cubicBezTo>
                      <a:pt x="151833" y="68"/>
                      <a:pt x="154875" y="3132"/>
                      <a:pt x="154875" y="688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3F031229-AA0B-1341-9D2C-F59B11C97486}"/>
                  </a:ext>
                </a:extLst>
              </p:cNvPr>
              <p:cNvSpPr/>
              <p:nvPr/>
            </p:nvSpPr>
            <p:spPr>
              <a:xfrm>
                <a:off x="10767549" y="451842"/>
                <a:ext cx="293861" cy="558845"/>
              </a:xfrm>
              <a:custGeom>
                <a:avLst/>
                <a:gdLst>
                  <a:gd name="connsiteX0" fmla="*/ 161546 w 293861"/>
                  <a:gd name="connsiteY0" fmla="*/ 365102 h 558845"/>
                  <a:gd name="connsiteX1" fmla="*/ 293861 w 293861"/>
                  <a:gd name="connsiteY1" fmla="*/ 188436 h 558845"/>
                  <a:gd name="connsiteX2" fmla="*/ 35314 w 293861"/>
                  <a:gd name="connsiteY2" fmla="*/ 0 h 558845"/>
                  <a:gd name="connsiteX3" fmla="*/ 7052 w 293861"/>
                  <a:gd name="connsiteY3" fmla="*/ 0 h 558845"/>
                  <a:gd name="connsiteX4" fmla="*/ 81 w 293861"/>
                  <a:gd name="connsiteY4" fmla="*/ 6886 h 558845"/>
                  <a:gd name="connsiteX5" fmla="*/ 81 w 293861"/>
                  <a:gd name="connsiteY5" fmla="*/ 128963 h 558845"/>
                  <a:gd name="connsiteX6" fmla="*/ 7052 w 293861"/>
                  <a:gd name="connsiteY6" fmla="*/ 135849 h 558845"/>
                  <a:gd name="connsiteX7" fmla="*/ 52044 w 293861"/>
                  <a:gd name="connsiteY7" fmla="*/ 135849 h 558845"/>
                  <a:gd name="connsiteX8" fmla="*/ 136959 w 293861"/>
                  <a:gd name="connsiteY8" fmla="*/ 203210 h 558845"/>
                  <a:gd name="connsiteX9" fmla="*/ 52931 w 293861"/>
                  <a:gd name="connsiteY9" fmla="*/ 269945 h 558845"/>
                  <a:gd name="connsiteX10" fmla="*/ 7052 w 293861"/>
                  <a:gd name="connsiteY10" fmla="*/ 269945 h 558845"/>
                  <a:gd name="connsiteX11" fmla="*/ 81 w 293861"/>
                  <a:gd name="connsiteY11" fmla="*/ 276706 h 558845"/>
                  <a:gd name="connsiteX12" fmla="*/ 81 w 293861"/>
                  <a:gd name="connsiteY12" fmla="*/ 383633 h 558845"/>
                  <a:gd name="connsiteX13" fmla="*/ 3249 w 293861"/>
                  <a:gd name="connsiteY13" fmla="*/ 394275 h 558845"/>
                  <a:gd name="connsiteX14" fmla="*/ 112498 w 293861"/>
                  <a:gd name="connsiteY14" fmla="*/ 555792 h 558845"/>
                  <a:gd name="connsiteX15" fmla="*/ 118708 w 293861"/>
                  <a:gd name="connsiteY15" fmla="*/ 558797 h 558845"/>
                  <a:gd name="connsiteX16" fmla="*/ 281568 w 293861"/>
                  <a:gd name="connsiteY16" fmla="*/ 558797 h 558845"/>
                  <a:gd name="connsiteX17" fmla="*/ 288538 w 293861"/>
                  <a:gd name="connsiteY17" fmla="*/ 555041 h 558845"/>
                  <a:gd name="connsiteX18" fmla="*/ 287651 w 293861"/>
                  <a:gd name="connsiteY18" fmla="*/ 548154 h 558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3861" h="558845">
                    <a:moveTo>
                      <a:pt x="161546" y="365102"/>
                    </a:moveTo>
                    <a:cubicBezTo>
                      <a:pt x="161546" y="365102"/>
                      <a:pt x="293861" y="327540"/>
                      <a:pt x="293861" y="188436"/>
                    </a:cubicBezTo>
                    <a:cubicBezTo>
                      <a:pt x="293861" y="0"/>
                      <a:pt x="110977" y="0"/>
                      <a:pt x="35314" y="0"/>
                    </a:cubicBezTo>
                    <a:lnTo>
                      <a:pt x="7052" y="0"/>
                    </a:lnTo>
                    <a:cubicBezTo>
                      <a:pt x="3199" y="0"/>
                      <a:pt x="81" y="3083"/>
                      <a:pt x="81" y="6886"/>
                    </a:cubicBezTo>
                    <a:lnTo>
                      <a:pt x="81" y="128963"/>
                    </a:lnTo>
                    <a:cubicBezTo>
                      <a:pt x="81" y="132766"/>
                      <a:pt x="3199" y="135849"/>
                      <a:pt x="7052" y="135849"/>
                    </a:cubicBezTo>
                    <a:lnTo>
                      <a:pt x="52044" y="135849"/>
                    </a:lnTo>
                    <a:cubicBezTo>
                      <a:pt x="73589" y="135849"/>
                      <a:pt x="136959" y="139605"/>
                      <a:pt x="136959" y="203210"/>
                    </a:cubicBezTo>
                    <a:cubicBezTo>
                      <a:pt x="136959" y="266815"/>
                      <a:pt x="71308" y="269945"/>
                      <a:pt x="52931" y="269945"/>
                    </a:cubicBezTo>
                    <a:lnTo>
                      <a:pt x="7052" y="269945"/>
                    </a:lnTo>
                    <a:cubicBezTo>
                      <a:pt x="3249" y="269945"/>
                      <a:pt x="144" y="272953"/>
                      <a:pt x="81" y="276706"/>
                    </a:cubicBezTo>
                    <a:lnTo>
                      <a:pt x="81" y="383633"/>
                    </a:lnTo>
                    <a:cubicBezTo>
                      <a:pt x="-325" y="387454"/>
                      <a:pt x="803" y="391282"/>
                      <a:pt x="3249" y="394275"/>
                    </a:cubicBezTo>
                    <a:lnTo>
                      <a:pt x="112498" y="555792"/>
                    </a:lnTo>
                    <a:cubicBezTo>
                      <a:pt x="113918" y="557771"/>
                      <a:pt x="116250" y="558902"/>
                      <a:pt x="118708" y="558797"/>
                    </a:cubicBezTo>
                    <a:lnTo>
                      <a:pt x="281568" y="558797"/>
                    </a:lnTo>
                    <a:cubicBezTo>
                      <a:pt x="284470" y="559140"/>
                      <a:pt x="287258" y="557632"/>
                      <a:pt x="288538" y="555041"/>
                    </a:cubicBezTo>
                    <a:cubicBezTo>
                      <a:pt x="289337" y="552733"/>
                      <a:pt x="289007" y="550191"/>
                      <a:pt x="287651" y="548154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5" name="Textplatzhalter 3">
            <a:extLst>
              <a:ext uri="{FF2B5EF4-FFF2-40B4-BE49-F238E27FC236}">
                <a16:creationId xmlns:a16="http://schemas.microsoft.com/office/drawing/2014/main" id="{905980C5-E69C-DF4A-9EEA-D484D376EB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196" y="5881521"/>
            <a:ext cx="3444267" cy="313932"/>
          </a:xfrm>
        </p:spPr>
        <p:txBody>
          <a:bodyPr anchor="b" anchorCtr="0">
            <a:spAutoFit/>
          </a:bodyPr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Ort, Datum</a:t>
            </a:r>
          </a:p>
        </p:txBody>
      </p:sp>
      <p:sp>
        <p:nvSpPr>
          <p:cNvPr id="36" name="Textplatzhalter 24">
            <a:extLst>
              <a:ext uri="{FF2B5EF4-FFF2-40B4-BE49-F238E27FC236}">
                <a16:creationId xmlns:a16="http://schemas.microsoft.com/office/drawing/2014/main" id="{D0179EE8-AB11-034C-9B1A-39C2D2BF69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57288" y="4961519"/>
            <a:ext cx="2409415" cy="4414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108000" bIns="36000">
            <a:spAutoFit/>
          </a:bodyPr>
          <a:lstStyle>
            <a:lvl1pPr marL="0" indent="0">
              <a:buNone/>
              <a:defRPr sz="2400" b="1" i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</p:spTree>
    <p:extLst>
      <p:ext uri="{BB962C8B-B14F-4D97-AF65-F5344CB8AC3E}">
        <p14:creationId xmlns:p14="http://schemas.microsoft.com/office/powerpoint/2010/main" val="4741898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39392BBF-BD95-294E-9DD1-75C48A997C27}"/>
              </a:ext>
            </a:extLst>
          </p:cNvPr>
          <p:cNvSpPr/>
          <p:nvPr/>
        </p:nvSpPr>
        <p:spPr>
          <a:xfrm>
            <a:off x="371475" y="1916114"/>
            <a:ext cx="7993063" cy="42846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E61C072E-C564-2D49-83FA-73197E97CD62}"/>
              </a:ext>
            </a:extLst>
          </p:cNvPr>
          <p:cNvSpPr/>
          <p:nvPr/>
        </p:nvSpPr>
        <p:spPr>
          <a:xfrm>
            <a:off x="3827463" y="1484313"/>
            <a:ext cx="8004159" cy="4932362"/>
          </a:xfrm>
          <a:prstGeom prst="rect">
            <a:avLst/>
          </a:prstGeom>
          <a:solidFill>
            <a:srgbClr val="E2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sp>
        <p:nvSpPr>
          <p:cNvPr id="15" name="Titel 1">
            <a:extLst>
              <a:ext uri="{FF2B5EF4-FFF2-40B4-BE49-F238E27FC236}">
                <a16:creationId xmlns:a16="http://schemas.microsoft.com/office/drawing/2014/main" id="{4FF97D2F-A898-DD46-8B23-3A270A757A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64592" y="2198096"/>
            <a:ext cx="5721928" cy="117814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87000"/>
              </a:lnSpc>
              <a:defRPr sz="4400" b="1" i="0" spc="100" baseline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r>
              <a:rPr lang="de-DE" dirty="0"/>
              <a:t>TITELFOLIE</a:t>
            </a:r>
            <a:br>
              <a:rPr lang="de-DE" dirty="0"/>
            </a:br>
            <a:r>
              <a:rPr lang="de-DE" dirty="0"/>
              <a:t>ZWEIZEILIG</a:t>
            </a:r>
          </a:p>
        </p:txBody>
      </p:sp>
      <p:sp>
        <p:nvSpPr>
          <p:cNvPr id="30" name="Textplatzhalter 24">
            <a:extLst>
              <a:ext uri="{FF2B5EF4-FFF2-40B4-BE49-F238E27FC236}">
                <a16:creationId xmlns:a16="http://schemas.microsoft.com/office/drawing/2014/main" id="{AE4D24E4-8221-2247-8EDB-FC5BFA562EE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92" y="3888450"/>
            <a:ext cx="2409415" cy="4414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108000" bIns="36000">
            <a:spAutoFit/>
          </a:bodyPr>
          <a:lstStyle>
            <a:lvl1pPr marL="0" indent="0">
              <a:buNone/>
              <a:defRPr sz="2400" b="1" i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SUBHEADLINE</a:t>
            </a:r>
          </a:p>
        </p:txBody>
      </p:sp>
      <p:sp>
        <p:nvSpPr>
          <p:cNvPr id="33" name="Textplatzhalter 3">
            <a:extLst>
              <a:ext uri="{FF2B5EF4-FFF2-40B4-BE49-F238E27FC236}">
                <a16:creationId xmlns:a16="http://schemas.microsoft.com/office/drawing/2014/main" id="{25DBA308-654B-0446-AAED-DB08F919E0F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83196" y="5881521"/>
            <a:ext cx="3444267" cy="313932"/>
          </a:xfrm>
        </p:spPr>
        <p:txBody>
          <a:bodyPr anchor="b" anchorCtr="0">
            <a:spAutoFit/>
          </a:bodyPr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Ort, Datum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4B77E034-4019-B944-A05F-C4666A168A36}"/>
              </a:ext>
            </a:extLst>
          </p:cNvPr>
          <p:cNvGrpSpPr/>
          <p:nvPr/>
        </p:nvGrpSpPr>
        <p:grpSpPr>
          <a:xfrm>
            <a:off x="6594522" y="1493826"/>
            <a:ext cx="5220827" cy="4917966"/>
            <a:chOff x="5961485" y="438512"/>
            <a:chExt cx="600255" cy="565434"/>
          </a:xfrm>
        </p:grpSpPr>
        <p:sp>
          <p:nvSpPr>
            <p:cNvPr id="37" name="Freihandform 36">
              <a:extLst>
                <a:ext uri="{FF2B5EF4-FFF2-40B4-BE49-F238E27FC236}">
                  <a16:creationId xmlns:a16="http://schemas.microsoft.com/office/drawing/2014/main" id="{69A8CA06-F743-934D-B10B-F21BD015D172}"/>
                </a:ext>
              </a:extLst>
            </p:cNvPr>
            <p:cNvSpPr/>
            <p:nvPr userDrawn="1"/>
          </p:nvSpPr>
          <p:spPr>
            <a:xfrm>
              <a:off x="5961485" y="438512"/>
              <a:ext cx="600255" cy="565434"/>
            </a:xfrm>
            <a:custGeom>
              <a:avLst/>
              <a:gdLst>
                <a:gd name="connsiteX0" fmla="*/ 599622 w 600255"/>
                <a:gd name="connsiteY0" fmla="*/ 7638 h 565434"/>
                <a:gd name="connsiteX1" fmla="*/ 596453 w 600255"/>
                <a:gd name="connsiteY1" fmla="*/ 1127 h 565434"/>
                <a:gd name="connsiteX2" fmla="*/ 589609 w 600255"/>
                <a:gd name="connsiteY2" fmla="*/ 1127 h 565434"/>
                <a:gd name="connsiteX3" fmla="*/ 299885 w 600255"/>
                <a:gd name="connsiteY3" fmla="*/ 175540 h 565434"/>
                <a:gd name="connsiteX4" fmla="*/ 11427 w 600255"/>
                <a:gd name="connsiteY4" fmla="*/ 1127 h 565434"/>
                <a:gd name="connsiteX5" fmla="*/ 3823 w 600255"/>
                <a:gd name="connsiteY5" fmla="*/ 1127 h 565434"/>
                <a:gd name="connsiteX6" fmla="*/ 21 w 600255"/>
                <a:gd name="connsiteY6" fmla="*/ 7638 h 565434"/>
                <a:gd name="connsiteX7" fmla="*/ 21 w 600255"/>
                <a:gd name="connsiteY7" fmla="*/ 558546 h 565434"/>
                <a:gd name="connsiteX8" fmla="*/ 6737 w 600255"/>
                <a:gd name="connsiteY8" fmla="*/ 565431 h 565434"/>
                <a:gd name="connsiteX9" fmla="*/ 6865 w 600255"/>
                <a:gd name="connsiteY9" fmla="*/ 565433 h 565434"/>
                <a:gd name="connsiteX10" fmla="*/ 148432 w 600255"/>
                <a:gd name="connsiteY10" fmla="*/ 565433 h 565434"/>
                <a:gd name="connsiteX11" fmla="*/ 156036 w 600255"/>
                <a:gd name="connsiteY11" fmla="*/ 558546 h 565434"/>
                <a:gd name="connsiteX12" fmla="*/ 156036 w 600255"/>
                <a:gd name="connsiteY12" fmla="*/ 255171 h 565434"/>
                <a:gd name="connsiteX13" fmla="*/ 292914 w 600255"/>
                <a:gd name="connsiteY13" fmla="*/ 336931 h 565434"/>
                <a:gd name="connsiteX14" fmla="*/ 299885 w 600255"/>
                <a:gd name="connsiteY14" fmla="*/ 339310 h 565434"/>
                <a:gd name="connsiteX15" fmla="*/ 306729 w 600255"/>
                <a:gd name="connsiteY15" fmla="*/ 336931 h 565434"/>
                <a:gd name="connsiteX16" fmla="*/ 596453 w 600255"/>
                <a:gd name="connsiteY16" fmla="*/ 165648 h 565434"/>
                <a:gd name="connsiteX17" fmla="*/ 600255 w 600255"/>
                <a:gd name="connsiteY17" fmla="*/ 156633 h 56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0255" h="565434">
                  <a:moveTo>
                    <a:pt x="599622" y="7638"/>
                  </a:moveTo>
                  <a:cubicBezTo>
                    <a:pt x="599959" y="5040"/>
                    <a:pt x="598717" y="2489"/>
                    <a:pt x="596453" y="1127"/>
                  </a:cubicBezTo>
                  <a:cubicBezTo>
                    <a:pt x="594425" y="-376"/>
                    <a:pt x="591637" y="-376"/>
                    <a:pt x="589609" y="1127"/>
                  </a:cubicBezTo>
                  <a:lnTo>
                    <a:pt x="299885" y="175540"/>
                  </a:lnTo>
                  <a:lnTo>
                    <a:pt x="11427" y="1127"/>
                  </a:lnTo>
                  <a:cubicBezTo>
                    <a:pt x="9116" y="-359"/>
                    <a:pt x="6135" y="-359"/>
                    <a:pt x="3823" y="1127"/>
                  </a:cubicBezTo>
                  <a:cubicBezTo>
                    <a:pt x="1314" y="2310"/>
                    <a:pt x="-198" y="4899"/>
                    <a:pt x="21" y="7638"/>
                  </a:cubicBezTo>
                  <a:lnTo>
                    <a:pt x="21" y="558546"/>
                  </a:lnTo>
                  <a:cubicBezTo>
                    <a:pt x="-49" y="562280"/>
                    <a:pt x="2958" y="565363"/>
                    <a:pt x="6737" y="565431"/>
                  </a:cubicBezTo>
                  <a:cubicBezTo>
                    <a:pt x="6780" y="565433"/>
                    <a:pt x="6822" y="565433"/>
                    <a:pt x="6865" y="565433"/>
                  </a:cubicBezTo>
                  <a:lnTo>
                    <a:pt x="148432" y="565433"/>
                  </a:lnTo>
                  <a:cubicBezTo>
                    <a:pt x="152420" y="565509"/>
                    <a:pt x="155766" y="562478"/>
                    <a:pt x="156036" y="558546"/>
                  </a:cubicBezTo>
                  <a:lnTo>
                    <a:pt x="156036" y="255171"/>
                  </a:lnTo>
                  <a:lnTo>
                    <a:pt x="292914" y="336931"/>
                  </a:lnTo>
                  <a:cubicBezTo>
                    <a:pt x="295022" y="338242"/>
                    <a:pt x="297407" y="339056"/>
                    <a:pt x="299885" y="339310"/>
                  </a:cubicBezTo>
                  <a:cubicBezTo>
                    <a:pt x="302318" y="339037"/>
                    <a:pt x="304659" y="338224"/>
                    <a:pt x="306729" y="336931"/>
                  </a:cubicBezTo>
                  <a:cubicBezTo>
                    <a:pt x="306729" y="336931"/>
                    <a:pt x="594299" y="166399"/>
                    <a:pt x="596453" y="165648"/>
                  </a:cubicBezTo>
                  <a:cubicBezTo>
                    <a:pt x="600255" y="163395"/>
                    <a:pt x="600255" y="161892"/>
                    <a:pt x="600255" y="156633"/>
                  </a:cubicBezTo>
                  <a:close/>
                </a:path>
              </a:pathLst>
            </a:custGeom>
            <a:solidFill>
              <a:schemeClr val="accent1"/>
            </a:solidFill>
            <a:ln w="126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38" name="Freihandform 37">
              <a:extLst>
                <a:ext uri="{FF2B5EF4-FFF2-40B4-BE49-F238E27FC236}">
                  <a16:creationId xmlns:a16="http://schemas.microsoft.com/office/drawing/2014/main" id="{92601F71-6EE1-CE49-A0E2-1FFDB17271B7}"/>
                </a:ext>
              </a:extLst>
            </p:cNvPr>
            <p:cNvSpPr/>
            <p:nvPr userDrawn="1"/>
          </p:nvSpPr>
          <p:spPr>
            <a:xfrm>
              <a:off x="6406230" y="664690"/>
              <a:ext cx="154877" cy="338128"/>
            </a:xfrm>
            <a:custGeom>
              <a:avLst/>
              <a:gdLst>
                <a:gd name="connsiteX0" fmla="*/ 151708 w 154877"/>
                <a:gd name="connsiteY0" fmla="*/ 947 h 338128"/>
                <a:gd name="connsiteX1" fmla="*/ 144864 w 154877"/>
                <a:gd name="connsiteY1" fmla="*/ 947 h 338128"/>
                <a:gd name="connsiteX2" fmla="*/ 5451 w 154877"/>
                <a:gd name="connsiteY2" fmla="*/ 83458 h 338128"/>
                <a:gd name="connsiteX3" fmla="*/ 1 w 154877"/>
                <a:gd name="connsiteY3" fmla="*/ 93349 h 338128"/>
                <a:gd name="connsiteX4" fmla="*/ 1 w 154877"/>
                <a:gd name="connsiteY4" fmla="*/ 331241 h 338128"/>
                <a:gd name="connsiteX5" fmla="*/ 6716 w 154877"/>
                <a:gd name="connsiteY5" fmla="*/ 338128 h 338128"/>
                <a:gd name="connsiteX6" fmla="*/ 6972 w 154877"/>
                <a:gd name="connsiteY6" fmla="*/ 338128 h 338128"/>
                <a:gd name="connsiteX7" fmla="*/ 148032 w 154877"/>
                <a:gd name="connsiteY7" fmla="*/ 338128 h 338128"/>
                <a:gd name="connsiteX8" fmla="*/ 154877 w 154877"/>
                <a:gd name="connsiteY8" fmla="*/ 331368 h 338128"/>
                <a:gd name="connsiteX9" fmla="*/ 154876 w 154877"/>
                <a:gd name="connsiteY9" fmla="*/ 331241 h 338128"/>
                <a:gd name="connsiteX10" fmla="*/ 154876 w 154877"/>
                <a:gd name="connsiteY10" fmla="*/ 6831 h 338128"/>
                <a:gd name="connsiteX11" fmla="*/ 151074 w 154877"/>
                <a:gd name="connsiteY11" fmla="*/ 821 h 33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877" h="338128">
                  <a:moveTo>
                    <a:pt x="151708" y="947"/>
                  </a:moveTo>
                  <a:cubicBezTo>
                    <a:pt x="149605" y="-316"/>
                    <a:pt x="146966" y="-316"/>
                    <a:pt x="144864" y="947"/>
                  </a:cubicBezTo>
                  <a:lnTo>
                    <a:pt x="5451" y="83458"/>
                  </a:lnTo>
                  <a:cubicBezTo>
                    <a:pt x="1522" y="85085"/>
                    <a:pt x="1" y="87214"/>
                    <a:pt x="1" y="93349"/>
                  </a:cubicBezTo>
                  <a:lnTo>
                    <a:pt x="1" y="331241"/>
                  </a:lnTo>
                  <a:cubicBezTo>
                    <a:pt x="-70" y="334975"/>
                    <a:pt x="2937" y="338058"/>
                    <a:pt x="6716" y="338128"/>
                  </a:cubicBezTo>
                  <a:cubicBezTo>
                    <a:pt x="6801" y="338129"/>
                    <a:pt x="6887" y="338129"/>
                    <a:pt x="6972" y="338128"/>
                  </a:cubicBezTo>
                  <a:lnTo>
                    <a:pt x="148032" y="338128"/>
                  </a:lnTo>
                  <a:cubicBezTo>
                    <a:pt x="151811" y="338128"/>
                    <a:pt x="154876" y="335102"/>
                    <a:pt x="154877" y="331368"/>
                  </a:cubicBezTo>
                  <a:cubicBezTo>
                    <a:pt x="154877" y="331325"/>
                    <a:pt x="154877" y="331284"/>
                    <a:pt x="154876" y="331241"/>
                  </a:cubicBezTo>
                  <a:lnTo>
                    <a:pt x="154876" y="6831"/>
                  </a:lnTo>
                  <a:cubicBezTo>
                    <a:pt x="154683" y="4333"/>
                    <a:pt x="153263" y="2087"/>
                    <a:pt x="151074" y="821"/>
                  </a:cubicBezTo>
                </a:path>
              </a:pathLst>
            </a:custGeom>
            <a:solidFill>
              <a:srgbClr val="F7AE02"/>
            </a:solidFill>
            <a:ln w="126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29" name="Grafik 12">
            <a:extLst>
              <a:ext uri="{FF2B5EF4-FFF2-40B4-BE49-F238E27FC236}">
                <a16:creationId xmlns:a16="http://schemas.microsoft.com/office/drawing/2014/main" id="{AFDCC031-E6A4-5540-9652-C5643B65F2A7}"/>
              </a:ext>
            </a:extLst>
          </p:cNvPr>
          <p:cNvGrpSpPr/>
          <p:nvPr/>
        </p:nvGrpSpPr>
        <p:grpSpPr>
          <a:xfrm>
            <a:off x="8364517" y="441325"/>
            <a:ext cx="3468861" cy="579831"/>
            <a:chOff x="8364517" y="441325"/>
            <a:chExt cx="3468861" cy="579831"/>
          </a:xfrm>
        </p:grpSpPr>
        <p:grpSp>
          <p:nvGrpSpPr>
            <p:cNvPr id="31" name="Grafik 12">
              <a:extLst>
                <a:ext uri="{FF2B5EF4-FFF2-40B4-BE49-F238E27FC236}">
                  <a16:creationId xmlns:a16="http://schemas.microsoft.com/office/drawing/2014/main" id="{5A2830DD-7FF0-A64B-A307-F4EE6BB394BA}"/>
                </a:ext>
              </a:extLst>
            </p:cNvPr>
            <p:cNvGrpSpPr/>
            <p:nvPr/>
          </p:nvGrpSpPr>
          <p:grpSpPr>
            <a:xfrm>
              <a:off x="9413173" y="441325"/>
              <a:ext cx="2420204" cy="579831"/>
              <a:chOff x="9413173" y="441325"/>
              <a:chExt cx="2420204" cy="579831"/>
            </a:xfrm>
            <a:solidFill>
              <a:srgbClr val="1C3E76"/>
            </a:solidFill>
          </p:grpSpPr>
          <p:sp>
            <p:nvSpPr>
              <p:cNvPr id="45" name="Freihandform 44">
                <a:extLst>
                  <a:ext uri="{FF2B5EF4-FFF2-40B4-BE49-F238E27FC236}">
                    <a16:creationId xmlns:a16="http://schemas.microsoft.com/office/drawing/2014/main" id="{9841F6C9-5F14-3B49-96A3-1D8FA0C8A74A}"/>
                  </a:ext>
                </a:extLst>
              </p:cNvPr>
              <p:cNvSpPr/>
              <p:nvPr/>
            </p:nvSpPr>
            <p:spPr>
              <a:xfrm>
                <a:off x="11250251" y="441325"/>
                <a:ext cx="583127" cy="265320"/>
              </a:xfrm>
              <a:custGeom>
                <a:avLst/>
                <a:gdLst>
                  <a:gd name="connsiteX0" fmla="*/ 291499 w 583127"/>
                  <a:gd name="connsiteY0" fmla="*/ 148495 h 265320"/>
                  <a:gd name="connsiteX1" fmla="*/ 430912 w 583127"/>
                  <a:gd name="connsiteY1" fmla="*/ 260054 h 265320"/>
                  <a:gd name="connsiteX2" fmla="*/ 438516 w 583127"/>
                  <a:gd name="connsiteY2" fmla="*/ 265313 h 265320"/>
                  <a:gd name="connsiteX3" fmla="*/ 575521 w 583127"/>
                  <a:gd name="connsiteY3" fmla="*/ 265313 h 265320"/>
                  <a:gd name="connsiteX4" fmla="*/ 583125 w 583127"/>
                  <a:gd name="connsiteY4" fmla="*/ 258551 h 265320"/>
                  <a:gd name="connsiteX5" fmla="*/ 291499 w 583127"/>
                  <a:gd name="connsiteY5" fmla="*/ 0 h 265320"/>
                  <a:gd name="connsiteX6" fmla="*/ 0 w 583127"/>
                  <a:gd name="connsiteY6" fmla="*/ 258551 h 265320"/>
                  <a:gd name="connsiteX7" fmla="*/ 6971 w 583127"/>
                  <a:gd name="connsiteY7" fmla="*/ 265313 h 265320"/>
                  <a:gd name="connsiteX8" fmla="*/ 144102 w 583127"/>
                  <a:gd name="connsiteY8" fmla="*/ 265313 h 265320"/>
                  <a:gd name="connsiteX9" fmla="*/ 150946 w 583127"/>
                  <a:gd name="connsiteY9" fmla="*/ 260054 h 265320"/>
                  <a:gd name="connsiteX10" fmla="*/ 290358 w 583127"/>
                  <a:gd name="connsiteY10" fmla="*/ 148495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127" h="265320">
                    <a:moveTo>
                      <a:pt x="291499" y="148495"/>
                    </a:moveTo>
                    <a:cubicBezTo>
                      <a:pt x="358785" y="148566"/>
                      <a:pt x="416869" y="195050"/>
                      <a:pt x="430912" y="260054"/>
                    </a:cubicBezTo>
                    <a:cubicBezTo>
                      <a:pt x="431938" y="263309"/>
                      <a:pt x="435069" y="265469"/>
                      <a:pt x="438516" y="265313"/>
                    </a:cubicBezTo>
                    <a:lnTo>
                      <a:pt x="575521" y="265313"/>
                    </a:lnTo>
                    <a:cubicBezTo>
                      <a:pt x="579462" y="265393"/>
                      <a:pt x="582795" y="262434"/>
                      <a:pt x="583125" y="258551"/>
                    </a:cubicBezTo>
                    <a:cubicBezTo>
                      <a:pt x="583632" y="200330"/>
                      <a:pt x="517094" y="0"/>
                      <a:pt x="291499" y="0"/>
                    </a:cubicBezTo>
                    <a:cubicBezTo>
                      <a:pt x="65904" y="0"/>
                      <a:pt x="0" y="200330"/>
                      <a:pt x="0" y="258551"/>
                    </a:cubicBezTo>
                    <a:cubicBezTo>
                      <a:pt x="63" y="262305"/>
                      <a:pt x="3169" y="265314"/>
                      <a:pt x="6971" y="265313"/>
                    </a:cubicBezTo>
                    <a:lnTo>
                      <a:pt x="144102" y="265313"/>
                    </a:lnTo>
                    <a:cubicBezTo>
                      <a:pt x="147296" y="265217"/>
                      <a:pt x="150071" y="263091"/>
                      <a:pt x="150946" y="260054"/>
                    </a:cubicBezTo>
                    <a:cubicBezTo>
                      <a:pt x="165242" y="195208"/>
                      <a:pt x="223187" y="148849"/>
                      <a:pt x="290358" y="148495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6" name="Freihandform 45">
                <a:extLst>
                  <a:ext uri="{FF2B5EF4-FFF2-40B4-BE49-F238E27FC236}">
                    <a16:creationId xmlns:a16="http://schemas.microsoft.com/office/drawing/2014/main" id="{C5487522-9867-1D4F-89B3-4B47B3C9114A}"/>
                  </a:ext>
                </a:extLst>
              </p:cNvPr>
              <p:cNvSpPr/>
              <p:nvPr/>
            </p:nvSpPr>
            <p:spPr>
              <a:xfrm>
                <a:off x="11249742" y="755835"/>
                <a:ext cx="583633" cy="265320"/>
              </a:xfrm>
              <a:custGeom>
                <a:avLst/>
                <a:gdLst>
                  <a:gd name="connsiteX0" fmla="*/ 292008 w 583633"/>
                  <a:gd name="connsiteY0" fmla="*/ 116826 h 265320"/>
                  <a:gd name="connsiteX1" fmla="*/ 431420 w 583633"/>
                  <a:gd name="connsiteY1" fmla="*/ 6143 h 265320"/>
                  <a:gd name="connsiteX2" fmla="*/ 439024 w 583633"/>
                  <a:gd name="connsiteY2" fmla="*/ 8 h 265320"/>
                  <a:gd name="connsiteX3" fmla="*/ 576029 w 583633"/>
                  <a:gd name="connsiteY3" fmla="*/ 8 h 265320"/>
                  <a:gd name="connsiteX4" fmla="*/ 583633 w 583633"/>
                  <a:gd name="connsiteY4" fmla="*/ 7645 h 265320"/>
                  <a:gd name="connsiteX5" fmla="*/ 291500 w 583633"/>
                  <a:gd name="connsiteY5" fmla="*/ 265321 h 265320"/>
                  <a:gd name="connsiteX6" fmla="*/ 1 w 583633"/>
                  <a:gd name="connsiteY6" fmla="*/ 7645 h 265320"/>
                  <a:gd name="connsiteX7" fmla="*/ 6972 w 583633"/>
                  <a:gd name="connsiteY7" fmla="*/ 8 h 265320"/>
                  <a:gd name="connsiteX8" fmla="*/ 144610 w 583633"/>
                  <a:gd name="connsiteY8" fmla="*/ 8 h 265320"/>
                  <a:gd name="connsiteX9" fmla="*/ 151454 w 583633"/>
                  <a:gd name="connsiteY9" fmla="*/ 6143 h 265320"/>
                  <a:gd name="connsiteX10" fmla="*/ 290867 w 583633"/>
                  <a:gd name="connsiteY10" fmla="*/ 116826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633" h="265320">
                    <a:moveTo>
                      <a:pt x="292008" y="116826"/>
                    </a:moveTo>
                    <a:cubicBezTo>
                      <a:pt x="359103" y="117082"/>
                      <a:pt x="417238" y="70931"/>
                      <a:pt x="431420" y="6143"/>
                    </a:cubicBezTo>
                    <a:cubicBezTo>
                      <a:pt x="432003" y="2481"/>
                      <a:pt x="435273" y="-164"/>
                      <a:pt x="439024" y="8"/>
                    </a:cubicBezTo>
                    <a:lnTo>
                      <a:pt x="576029" y="8"/>
                    </a:lnTo>
                    <a:cubicBezTo>
                      <a:pt x="580148" y="315"/>
                      <a:pt x="583392" y="3578"/>
                      <a:pt x="583633" y="7645"/>
                    </a:cubicBezTo>
                    <a:cubicBezTo>
                      <a:pt x="583633" y="65992"/>
                      <a:pt x="517096" y="265321"/>
                      <a:pt x="291500" y="265321"/>
                    </a:cubicBezTo>
                    <a:cubicBezTo>
                      <a:pt x="65906" y="265321"/>
                      <a:pt x="1" y="65992"/>
                      <a:pt x="1" y="7645"/>
                    </a:cubicBezTo>
                    <a:cubicBezTo>
                      <a:pt x="-75" y="3681"/>
                      <a:pt x="2967" y="337"/>
                      <a:pt x="6972" y="8"/>
                    </a:cubicBezTo>
                    <a:lnTo>
                      <a:pt x="144610" y="8"/>
                    </a:lnTo>
                    <a:cubicBezTo>
                      <a:pt x="148096" y="156"/>
                      <a:pt x="150973" y="2735"/>
                      <a:pt x="151454" y="6143"/>
                    </a:cubicBezTo>
                    <a:cubicBezTo>
                      <a:pt x="165852" y="70797"/>
                      <a:pt x="223860" y="116844"/>
                      <a:pt x="290867" y="116826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7" name="Freihandform 46">
                <a:extLst>
                  <a:ext uri="{FF2B5EF4-FFF2-40B4-BE49-F238E27FC236}">
                    <a16:creationId xmlns:a16="http://schemas.microsoft.com/office/drawing/2014/main" id="{FCC9C474-E91C-AF42-A9EF-F09421856AFA}"/>
                  </a:ext>
                </a:extLst>
              </p:cNvPr>
              <p:cNvSpPr/>
              <p:nvPr/>
            </p:nvSpPr>
            <p:spPr>
              <a:xfrm>
                <a:off x="10041797" y="636897"/>
                <a:ext cx="155381" cy="373741"/>
              </a:xfrm>
              <a:custGeom>
                <a:avLst/>
                <a:gdLst>
                  <a:gd name="connsiteX0" fmla="*/ 155255 w 155381"/>
                  <a:gd name="connsiteY0" fmla="*/ 366855 h 373741"/>
                  <a:gd name="connsiteX1" fmla="*/ 148538 w 155381"/>
                  <a:gd name="connsiteY1" fmla="*/ 373740 h 373741"/>
                  <a:gd name="connsiteX2" fmla="*/ 148411 w 155381"/>
                  <a:gd name="connsiteY2" fmla="*/ 373741 h 373741"/>
                  <a:gd name="connsiteX3" fmla="*/ 6844 w 155381"/>
                  <a:gd name="connsiteY3" fmla="*/ 373741 h 373741"/>
                  <a:gd name="connsiteX4" fmla="*/ 0 w 155381"/>
                  <a:gd name="connsiteY4" fmla="*/ 366982 h 373741"/>
                  <a:gd name="connsiteX5" fmla="*/ 0 w 155381"/>
                  <a:gd name="connsiteY5" fmla="*/ 366855 h 373741"/>
                  <a:gd name="connsiteX6" fmla="*/ 0 w 155381"/>
                  <a:gd name="connsiteY6" fmla="*/ 6761 h 373741"/>
                  <a:gd name="connsiteX7" fmla="*/ 6844 w 155381"/>
                  <a:gd name="connsiteY7" fmla="*/ 0 h 373741"/>
                  <a:gd name="connsiteX8" fmla="*/ 148538 w 155381"/>
                  <a:gd name="connsiteY8" fmla="*/ 0 h 373741"/>
                  <a:gd name="connsiteX9" fmla="*/ 155382 w 155381"/>
                  <a:gd name="connsiteY9" fmla="*/ 6761 h 3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381" h="373741">
                    <a:moveTo>
                      <a:pt x="155255" y="366855"/>
                    </a:moveTo>
                    <a:cubicBezTo>
                      <a:pt x="155331" y="370589"/>
                      <a:pt x="152315" y="373671"/>
                      <a:pt x="148538" y="373740"/>
                    </a:cubicBezTo>
                    <a:cubicBezTo>
                      <a:pt x="148500" y="373741"/>
                      <a:pt x="148449" y="373741"/>
                      <a:pt x="148411" y="373741"/>
                    </a:cubicBezTo>
                    <a:lnTo>
                      <a:pt x="6844" y="373741"/>
                    </a:lnTo>
                    <a:cubicBezTo>
                      <a:pt x="3067" y="373743"/>
                      <a:pt x="0" y="370715"/>
                      <a:pt x="0" y="366982"/>
                    </a:cubicBezTo>
                    <a:cubicBezTo>
                      <a:pt x="0" y="366939"/>
                      <a:pt x="0" y="366898"/>
                      <a:pt x="0" y="366855"/>
                    </a:cubicBezTo>
                    <a:lnTo>
                      <a:pt x="0" y="6761"/>
                    </a:lnTo>
                    <a:cubicBezTo>
                      <a:pt x="0" y="3027"/>
                      <a:pt x="3067" y="0"/>
                      <a:pt x="6844" y="0"/>
                    </a:cubicBezTo>
                    <a:lnTo>
                      <a:pt x="148538" y="0"/>
                    </a:lnTo>
                    <a:cubicBezTo>
                      <a:pt x="152315" y="0"/>
                      <a:pt x="155382" y="3027"/>
                      <a:pt x="155382" y="6761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8" name="Freihandform 47">
                <a:extLst>
                  <a:ext uri="{FF2B5EF4-FFF2-40B4-BE49-F238E27FC236}">
                    <a16:creationId xmlns:a16="http://schemas.microsoft.com/office/drawing/2014/main" id="{7EA97256-5221-D04F-8FCC-7C5673F3D9F4}"/>
                  </a:ext>
                </a:extLst>
              </p:cNvPr>
              <p:cNvSpPr/>
              <p:nvPr/>
            </p:nvSpPr>
            <p:spPr>
              <a:xfrm>
                <a:off x="9866644" y="451842"/>
                <a:ext cx="506321" cy="135849"/>
              </a:xfrm>
              <a:custGeom>
                <a:avLst/>
                <a:gdLst>
                  <a:gd name="connsiteX0" fmla="*/ 6844 w 506321"/>
                  <a:gd name="connsiteY0" fmla="*/ 135849 h 135849"/>
                  <a:gd name="connsiteX1" fmla="*/ 0 w 506321"/>
                  <a:gd name="connsiteY1" fmla="*/ 128963 h 135849"/>
                  <a:gd name="connsiteX2" fmla="*/ 0 w 506321"/>
                  <a:gd name="connsiteY2" fmla="*/ 6886 h 135849"/>
                  <a:gd name="connsiteX3" fmla="*/ 6844 w 506321"/>
                  <a:gd name="connsiteY3" fmla="*/ 0 h 135849"/>
                  <a:gd name="connsiteX4" fmla="*/ 499351 w 506321"/>
                  <a:gd name="connsiteY4" fmla="*/ 0 h 135849"/>
                  <a:gd name="connsiteX5" fmla="*/ 506321 w 506321"/>
                  <a:gd name="connsiteY5" fmla="*/ 6886 h 135849"/>
                  <a:gd name="connsiteX6" fmla="*/ 506321 w 506321"/>
                  <a:gd name="connsiteY6" fmla="*/ 128963 h 135849"/>
                  <a:gd name="connsiteX7" fmla="*/ 499351 w 506321"/>
                  <a:gd name="connsiteY7" fmla="*/ 135849 h 13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321" h="135849">
                    <a:moveTo>
                      <a:pt x="6844" y="135849"/>
                    </a:moveTo>
                    <a:cubicBezTo>
                      <a:pt x="3042" y="135780"/>
                      <a:pt x="0" y="132718"/>
                      <a:pt x="0" y="128963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499351" y="0"/>
                    </a:lnTo>
                    <a:cubicBezTo>
                      <a:pt x="503203" y="0"/>
                      <a:pt x="506321" y="3083"/>
                      <a:pt x="506321" y="6886"/>
                    </a:cubicBezTo>
                    <a:lnTo>
                      <a:pt x="506321" y="128963"/>
                    </a:lnTo>
                    <a:cubicBezTo>
                      <a:pt x="506321" y="132766"/>
                      <a:pt x="503203" y="135849"/>
                      <a:pt x="499351" y="135849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9" name="Freihandform 48">
                <a:extLst>
                  <a:ext uri="{FF2B5EF4-FFF2-40B4-BE49-F238E27FC236}">
                    <a16:creationId xmlns:a16="http://schemas.microsoft.com/office/drawing/2014/main" id="{355BEA9D-C8E8-9044-A328-024465C95BCD}"/>
                  </a:ext>
                </a:extLst>
              </p:cNvPr>
              <p:cNvSpPr/>
              <p:nvPr/>
            </p:nvSpPr>
            <p:spPr>
              <a:xfrm>
                <a:off x="9413173" y="670202"/>
                <a:ext cx="221032" cy="122077"/>
              </a:xfrm>
              <a:custGeom>
                <a:avLst/>
                <a:gdLst>
                  <a:gd name="connsiteX0" fmla="*/ 7604 w 221032"/>
                  <a:gd name="connsiteY0" fmla="*/ 121701 h 122077"/>
                  <a:gd name="connsiteX1" fmla="*/ 0 w 221032"/>
                  <a:gd name="connsiteY1" fmla="*/ 114940 h 122077"/>
                  <a:gd name="connsiteX2" fmla="*/ 0 w 221032"/>
                  <a:gd name="connsiteY2" fmla="*/ 6886 h 122077"/>
                  <a:gd name="connsiteX3" fmla="*/ 7604 w 221032"/>
                  <a:gd name="connsiteY3" fmla="*/ 0 h 122077"/>
                  <a:gd name="connsiteX4" fmla="*/ 214062 w 221032"/>
                  <a:gd name="connsiteY4" fmla="*/ 0 h 122077"/>
                  <a:gd name="connsiteX5" fmla="*/ 221032 w 221032"/>
                  <a:gd name="connsiteY5" fmla="*/ 6886 h 122077"/>
                  <a:gd name="connsiteX6" fmla="*/ 221032 w 221032"/>
                  <a:gd name="connsiteY6" fmla="*/ 115315 h 122077"/>
                  <a:gd name="connsiteX7" fmla="*/ 214190 w 221032"/>
                  <a:gd name="connsiteY7" fmla="*/ 122078 h 122077"/>
                  <a:gd name="connsiteX8" fmla="*/ 214062 w 221032"/>
                  <a:gd name="connsiteY8" fmla="*/ 122076 h 12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32" h="122077">
                    <a:moveTo>
                      <a:pt x="7604" y="121701"/>
                    </a:moveTo>
                    <a:cubicBezTo>
                      <a:pt x="3662" y="121781"/>
                      <a:pt x="333" y="118822"/>
                      <a:pt x="0" y="114940"/>
                    </a:cubicBezTo>
                    <a:lnTo>
                      <a:pt x="0" y="6886"/>
                    </a:lnTo>
                    <a:cubicBezTo>
                      <a:pt x="331" y="2984"/>
                      <a:pt x="3640" y="-14"/>
                      <a:pt x="7604" y="0"/>
                    </a:cubicBezTo>
                    <a:lnTo>
                      <a:pt x="214062" y="0"/>
                    </a:lnTo>
                    <a:cubicBezTo>
                      <a:pt x="217912" y="0"/>
                      <a:pt x="221032" y="3083"/>
                      <a:pt x="221032" y="6886"/>
                    </a:cubicBezTo>
                    <a:lnTo>
                      <a:pt x="221032" y="115315"/>
                    </a:lnTo>
                    <a:cubicBezTo>
                      <a:pt x="221032" y="119049"/>
                      <a:pt x="217969" y="122076"/>
                      <a:pt x="214190" y="122078"/>
                    </a:cubicBezTo>
                    <a:cubicBezTo>
                      <a:pt x="214147" y="122078"/>
                      <a:pt x="214105" y="122078"/>
                      <a:pt x="214062" y="12207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4" name="Grafik 12">
              <a:extLst>
                <a:ext uri="{FF2B5EF4-FFF2-40B4-BE49-F238E27FC236}">
                  <a16:creationId xmlns:a16="http://schemas.microsoft.com/office/drawing/2014/main" id="{462863C8-79CF-014D-BA97-3C25EF011FBC}"/>
                </a:ext>
              </a:extLst>
            </p:cNvPr>
            <p:cNvGrpSpPr/>
            <p:nvPr/>
          </p:nvGrpSpPr>
          <p:grpSpPr>
            <a:xfrm>
              <a:off x="8364517" y="446208"/>
              <a:ext cx="1301755" cy="565434"/>
              <a:chOff x="8364517" y="446208"/>
              <a:chExt cx="1301755" cy="565434"/>
            </a:xfrm>
            <a:solidFill>
              <a:srgbClr val="1C3E76"/>
            </a:solidFill>
          </p:grpSpPr>
          <p:sp>
            <p:nvSpPr>
              <p:cNvPr id="43" name="Freihandform 42">
                <a:extLst>
                  <a:ext uri="{FF2B5EF4-FFF2-40B4-BE49-F238E27FC236}">
                    <a16:creationId xmlns:a16="http://schemas.microsoft.com/office/drawing/2014/main" id="{A88D2FFB-41F6-A34D-B7AF-A0B854E8CA86}"/>
                  </a:ext>
                </a:extLst>
              </p:cNvPr>
              <p:cNvSpPr/>
              <p:nvPr/>
            </p:nvSpPr>
            <p:spPr>
              <a:xfrm>
                <a:off x="9208996" y="451842"/>
                <a:ext cx="457275" cy="558796"/>
              </a:xfrm>
              <a:custGeom>
                <a:avLst/>
                <a:gdLst>
                  <a:gd name="connsiteX0" fmla="*/ 450431 w 457275"/>
                  <a:gd name="connsiteY0" fmla="*/ 423073 h 558796"/>
                  <a:gd name="connsiteX1" fmla="*/ 155129 w 457275"/>
                  <a:gd name="connsiteY1" fmla="*/ 423073 h 558796"/>
                  <a:gd name="connsiteX2" fmla="*/ 155129 w 457275"/>
                  <a:gd name="connsiteY2" fmla="*/ 135849 h 558796"/>
                  <a:gd name="connsiteX3" fmla="*/ 446628 w 457275"/>
                  <a:gd name="connsiteY3" fmla="*/ 135849 h 558796"/>
                  <a:gd name="connsiteX4" fmla="*/ 453472 w 457275"/>
                  <a:gd name="connsiteY4" fmla="*/ 128963 h 558796"/>
                  <a:gd name="connsiteX5" fmla="*/ 453472 w 457275"/>
                  <a:gd name="connsiteY5" fmla="*/ 6886 h 558796"/>
                  <a:gd name="connsiteX6" fmla="*/ 446628 w 457275"/>
                  <a:gd name="connsiteY6" fmla="*/ 0 h 558796"/>
                  <a:gd name="connsiteX7" fmla="*/ 6845 w 457275"/>
                  <a:gd name="connsiteY7" fmla="*/ 0 h 558796"/>
                  <a:gd name="connsiteX8" fmla="*/ 1 w 457275"/>
                  <a:gd name="connsiteY8" fmla="*/ 6886 h 558796"/>
                  <a:gd name="connsiteX9" fmla="*/ 1 w 457275"/>
                  <a:gd name="connsiteY9" fmla="*/ 551910 h 558796"/>
                  <a:gd name="connsiteX10" fmla="*/ 6717 w 457275"/>
                  <a:gd name="connsiteY10" fmla="*/ 558795 h 558796"/>
                  <a:gd name="connsiteX11" fmla="*/ 6845 w 457275"/>
                  <a:gd name="connsiteY11" fmla="*/ 558797 h 558796"/>
                  <a:gd name="connsiteX12" fmla="*/ 450431 w 457275"/>
                  <a:gd name="connsiteY12" fmla="*/ 558797 h 558796"/>
                  <a:gd name="connsiteX13" fmla="*/ 457274 w 457275"/>
                  <a:gd name="connsiteY13" fmla="*/ 552037 h 558796"/>
                  <a:gd name="connsiteX14" fmla="*/ 457274 w 457275"/>
                  <a:gd name="connsiteY14" fmla="*/ 551910 h 558796"/>
                  <a:gd name="connsiteX15" fmla="*/ 457274 w 457275"/>
                  <a:gd name="connsiteY15" fmla="*/ 429959 h 558796"/>
                  <a:gd name="connsiteX16" fmla="*/ 450557 w 457275"/>
                  <a:gd name="connsiteY16" fmla="*/ 423074 h 558796"/>
                  <a:gd name="connsiteX17" fmla="*/ 450431 w 457275"/>
                  <a:gd name="connsiteY17" fmla="*/ 423073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275" h="558796">
                    <a:moveTo>
                      <a:pt x="450431" y="423073"/>
                    </a:moveTo>
                    <a:lnTo>
                      <a:pt x="155129" y="423073"/>
                    </a:lnTo>
                    <a:lnTo>
                      <a:pt x="155129" y="135849"/>
                    </a:lnTo>
                    <a:lnTo>
                      <a:pt x="446628" y="135849"/>
                    </a:lnTo>
                    <a:cubicBezTo>
                      <a:pt x="450431" y="135780"/>
                      <a:pt x="453472" y="132718"/>
                      <a:pt x="453472" y="128963"/>
                    </a:cubicBezTo>
                    <a:lnTo>
                      <a:pt x="453472" y="6886"/>
                    </a:lnTo>
                    <a:cubicBezTo>
                      <a:pt x="453472" y="3132"/>
                      <a:pt x="450431" y="68"/>
                      <a:pt x="446628" y="0"/>
                    </a:cubicBezTo>
                    <a:lnTo>
                      <a:pt x="6845" y="0"/>
                    </a:lnTo>
                    <a:cubicBezTo>
                      <a:pt x="3046" y="68"/>
                      <a:pt x="1" y="3132"/>
                      <a:pt x="1" y="6886"/>
                    </a:cubicBezTo>
                    <a:lnTo>
                      <a:pt x="1" y="551910"/>
                    </a:lnTo>
                    <a:cubicBezTo>
                      <a:pt x="-68" y="555644"/>
                      <a:pt x="2938" y="558727"/>
                      <a:pt x="6717" y="558795"/>
                    </a:cubicBezTo>
                    <a:cubicBezTo>
                      <a:pt x="6760" y="558797"/>
                      <a:pt x="6802" y="558797"/>
                      <a:pt x="6845" y="558797"/>
                    </a:cubicBezTo>
                    <a:lnTo>
                      <a:pt x="450431" y="558797"/>
                    </a:lnTo>
                    <a:cubicBezTo>
                      <a:pt x="454207" y="558798"/>
                      <a:pt x="457274" y="555770"/>
                      <a:pt x="457274" y="552037"/>
                    </a:cubicBezTo>
                    <a:cubicBezTo>
                      <a:pt x="457274" y="551994"/>
                      <a:pt x="457274" y="551953"/>
                      <a:pt x="457274" y="551910"/>
                    </a:cubicBezTo>
                    <a:lnTo>
                      <a:pt x="457274" y="429959"/>
                    </a:lnTo>
                    <a:cubicBezTo>
                      <a:pt x="457350" y="426226"/>
                      <a:pt x="454334" y="423143"/>
                      <a:pt x="450557" y="423074"/>
                    </a:cubicBezTo>
                    <a:cubicBezTo>
                      <a:pt x="450519" y="423073"/>
                      <a:pt x="450469" y="423073"/>
                      <a:pt x="450431" y="423073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4" name="Freihandform 43">
                <a:extLst>
                  <a:ext uri="{FF2B5EF4-FFF2-40B4-BE49-F238E27FC236}">
                    <a16:creationId xmlns:a16="http://schemas.microsoft.com/office/drawing/2014/main" id="{051E71E3-8AE6-F441-B849-A389F140E911}"/>
                  </a:ext>
                </a:extLst>
              </p:cNvPr>
              <p:cNvSpPr/>
              <p:nvPr/>
            </p:nvSpPr>
            <p:spPr>
              <a:xfrm>
                <a:off x="8364517" y="446208"/>
                <a:ext cx="600255" cy="565434"/>
              </a:xfrm>
              <a:custGeom>
                <a:avLst/>
                <a:gdLst>
                  <a:gd name="connsiteX0" fmla="*/ 599622 w 600255"/>
                  <a:gd name="connsiteY0" fmla="*/ 7638 h 565434"/>
                  <a:gd name="connsiteX1" fmla="*/ 596453 w 600255"/>
                  <a:gd name="connsiteY1" fmla="*/ 1127 h 565434"/>
                  <a:gd name="connsiteX2" fmla="*/ 589609 w 600255"/>
                  <a:gd name="connsiteY2" fmla="*/ 1127 h 565434"/>
                  <a:gd name="connsiteX3" fmla="*/ 299885 w 600255"/>
                  <a:gd name="connsiteY3" fmla="*/ 175540 h 565434"/>
                  <a:gd name="connsiteX4" fmla="*/ 11427 w 600255"/>
                  <a:gd name="connsiteY4" fmla="*/ 1127 h 565434"/>
                  <a:gd name="connsiteX5" fmla="*/ 3823 w 600255"/>
                  <a:gd name="connsiteY5" fmla="*/ 1127 h 565434"/>
                  <a:gd name="connsiteX6" fmla="*/ 21 w 600255"/>
                  <a:gd name="connsiteY6" fmla="*/ 7638 h 565434"/>
                  <a:gd name="connsiteX7" fmla="*/ 21 w 600255"/>
                  <a:gd name="connsiteY7" fmla="*/ 558546 h 565434"/>
                  <a:gd name="connsiteX8" fmla="*/ 6737 w 600255"/>
                  <a:gd name="connsiteY8" fmla="*/ 565431 h 565434"/>
                  <a:gd name="connsiteX9" fmla="*/ 6865 w 600255"/>
                  <a:gd name="connsiteY9" fmla="*/ 565433 h 565434"/>
                  <a:gd name="connsiteX10" fmla="*/ 148432 w 600255"/>
                  <a:gd name="connsiteY10" fmla="*/ 565433 h 565434"/>
                  <a:gd name="connsiteX11" fmla="*/ 156036 w 600255"/>
                  <a:gd name="connsiteY11" fmla="*/ 558546 h 565434"/>
                  <a:gd name="connsiteX12" fmla="*/ 156036 w 600255"/>
                  <a:gd name="connsiteY12" fmla="*/ 255171 h 565434"/>
                  <a:gd name="connsiteX13" fmla="*/ 292914 w 600255"/>
                  <a:gd name="connsiteY13" fmla="*/ 336931 h 565434"/>
                  <a:gd name="connsiteX14" fmla="*/ 299885 w 600255"/>
                  <a:gd name="connsiteY14" fmla="*/ 339310 h 565434"/>
                  <a:gd name="connsiteX15" fmla="*/ 306729 w 600255"/>
                  <a:gd name="connsiteY15" fmla="*/ 336931 h 565434"/>
                  <a:gd name="connsiteX16" fmla="*/ 596453 w 600255"/>
                  <a:gd name="connsiteY16" fmla="*/ 165648 h 565434"/>
                  <a:gd name="connsiteX17" fmla="*/ 600255 w 600255"/>
                  <a:gd name="connsiteY17" fmla="*/ 156633 h 5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0255" h="565434">
                    <a:moveTo>
                      <a:pt x="599622" y="7638"/>
                    </a:moveTo>
                    <a:cubicBezTo>
                      <a:pt x="599959" y="5040"/>
                      <a:pt x="598717" y="2489"/>
                      <a:pt x="596453" y="1127"/>
                    </a:cubicBezTo>
                    <a:cubicBezTo>
                      <a:pt x="594425" y="-376"/>
                      <a:pt x="591637" y="-376"/>
                      <a:pt x="589609" y="1127"/>
                    </a:cubicBezTo>
                    <a:lnTo>
                      <a:pt x="299885" y="175540"/>
                    </a:lnTo>
                    <a:lnTo>
                      <a:pt x="11427" y="1127"/>
                    </a:lnTo>
                    <a:cubicBezTo>
                      <a:pt x="9116" y="-359"/>
                      <a:pt x="6135" y="-359"/>
                      <a:pt x="3823" y="1127"/>
                    </a:cubicBezTo>
                    <a:cubicBezTo>
                      <a:pt x="1314" y="2310"/>
                      <a:pt x="-198" y="4899"/>
                      <a:pt x="21" y="7638"/>
                    </a:cubicBezTo>
                    <a:lnTo>
                      <a:pt x="21" y="558546"/>
                    </a:lnTo>
                    <a:cubicBezTo>
                      <a:pt x="-49" y="562280"/>
                      <a:pt x="2958" y="565363"/>
                      <a:pt x="6737" y="565431"/>
                    </a:cubicBezTo>
                    <a:cubicBezTo>
                      <a:pt x="6780" y="565433"/>
                      <a:pt x="6822" y="565433"/>
                      <a:pt x="6865" y="565433"/>
                    </a:cubicBezTo>
                    <a:lnTo>
                      <a:pt x="148432" y="565433"/>
                    </a:lnTo>
                    <a:cubicBezTo>
                      <a:pt x="152420" y="565509"/>
                      <a:pt x="155766" y="562478"/>
                      <a:pt x="156036" y="558546"/>
                    </a:cubicBezTo>
                    <a:lnTo>
                      <a:pt x="156036" y="255171"/>
                    </a:lnTo>
                    <a:lnTo>
                      <a:pt x="292914" y="336931"/>
                    </a:lnTo>
                    <a:cubicBezTo>
                      <a:pt x="295022" y="338242"/>
                      <a:pt x="297407" y="339056"/>
                      <a:pt x="299885" y="339310"/>
                    </a:cubicBezTo>
                    <a:cubicBezTo>
                      <a:pt x="302318" y="339037"/>
                      <a:pt x="304659" y="338224"/>
                      <a:pt x="306729" y="336931"/>
                    </a:cubicBezTo>
                    <a:cubicBezTo>
                      <a:pt x="306729" y="336931"/>
                      <a:pt x="594299" y="166399"/>
                      <a:pt x="596453" y="165648"/>
                    </a:cubicBezTo>
                    <a:cubicBezTo>
                      <a:pt x="600255" y="163395"/>
                      <a:pt x="600255" y="161892"/>
                      <a:pt x="600255" y="156633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5" name="Grafik 12">
              <a:extLst>
                <a:ext uri="{FF2B5EF4-FFF2-40B4-BE49-F238E27FC236}">
                  <a16:creationId xmlns:a16="http://schemas.microsoft.com/office/drawing/2014/main" id="{CCF77BC4-A5A3-F341-9BB0-2D855478E886}"/>
                </a:ext>
              </a:extLst>
            </p:cNvPr>
            <p:cNvGrpSpPr/>
            <p:nvPr/>
          </p:nvGrpSpPr>
          <p:grpSpPr>
            <a:xfrm>
              <a:off x="8809262" y="451831"/>
              <a:ext cx="2252147" cy="558856"/>
              <a:chOff x="8809262" y="451831"/>
              <a:chExt cx="2252147" cy="558856"/>
            </a:xfrm>
          </p:grpSpPr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807A1FA7-3143-9B48-A684-D8B1856E8DE3}"/>
                  </a:ext>
                </a:extLst>
              </p:cNvPr>
              <p:cNvSpPr/>
              <p:nvPr/>
            </p:nvSpPr>
            <p:spPr>
              <a:xfrm>
                <a:off x="8809262" y="672386"/>
                <a:ext cx="154877" cy="338128"/>
              </a:xfrm>
              <a:custGeom>
                <a:avLst/>
                <a:gdLst>
                  <a:gd name="connsiteX0" fmla="*/ 151708 w 154877"/>
                  <a:gd name="connsiteY0" fmla="*/ 947 h 338128"/>
                  <a:gd name="connsiteX1" fmla="*/ 144864 w 154877"/>
                  <a:gd name="connsiteY1" fmla="*/ 947 h 338128"/>
                  <a:gd name="connsiteX2" fmla="*/ 5451 w 154877"/>
                  <a:gd name="connsiteY2" fmla="*/ 83458 h 338128"/>
                  <a:gd name="connsiteX3" fmla="*/ 1 w 154877"/>
                  <a:gd name="connsiteY3" fmla="*/ 93349 h 338128"/>
                  <a:gd name="connsiteX4" fmla="*/ 1 w 154877"/>
                  <a:gd name="connsiteY4" fmla="*/ 331241 h 338128"/>
                  <a:gd name="connsiteX5" fmla="*/ 6716 w 154877"/>
                  <a:gd name="connsiteY5" fmla="*/ 338128 h 338128"/>
                  <a:gd name="connsiteX6" fmla="*/ 6972 w 154877"/>
                  <a:gd name="connsiteY6" fmla="*/ 338128 h 338128"/>
                  <a:gd name="connsiteX7" fmla="*/ 148032 w 154877"/>
                  <a:gd name="connsiteY7" fmla="*/ 338128 h 338128"/>
                  <a:gd name="connsiteX8" fmla="*/ 154877 w 154877"/>
                  <a:gd name="connsiteY8" fmla="*/ 331368 h 338128"/>
                  <a:gd name="connsiteX9" fmla="*/ 154876 w 154877"/>
                  <a:gd name="connsiteY9" fmla="*/ 331241 h 338128"/>
                  <a:gd name="connsiteX10" fmla="*/ 154876 w 154877"/>
                  <a:gd name="connsiteY10" fmla="*/ 6831 h 338128"/>
                  <a:gd name="connsiteX11" fmla="*/ 151074 w 154877"/>
                  <a:gd name="connsiteY11" fmla="*/ 821 h 33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877" h="338128">
                    <a:moveTo>
                      <a:pt x="151708" y="947"/>
                    </a:moveTo>
                    <a:cubicBezTo>
                      <a:pt x="149605" y="-316"/>
                      <a:pt x="146966" y="-316"/>
                      <a:pt x="144864" y="947"/>
                    </a:cubicBezTo>
                    <a:lnTo>
                      <a:pt x="5451" y="83458"/>
                    </a:lnTo>
                    <a:cubicBezTo>
                      <a:pt x="1522" y="85085"/>
                      <a:pt x="1" y="87214"/>
                      <a:pt x="1" y="93349"/>
                    </a:cubicBezTo>
                    <a:lnTo>
                      <a:pt x="1" y="331241"/>
                    </a:lnTo>
                    <a:cubicBezTo>
                      <a:pt x="-70" y="334975"/>
                      <a:pt x="2937" y="338058"/>
                      <a:pt x="6716" y="338128"/>
                    </a:cubicBezTo>
                    <a:cubicBezTo>
                      <a:pt x="6801" y="338129"/>
                      <a:pt x="6887" y="338129"/>
                      <a:pt x="6972" y="338128"/>
                    </a:cubicBezTo>
                    <a:lnTo>
                      <a:pt x="148032" y="338128"/>
                    </a:lnTo>
                    <a:cubicBezTo>
                      <a:pt x="151811" y="338128"/>
                      <a:pt x="154876" y="335102"/>
                      <a:pt x="154877" y="331368"/>
                    </a:cubicBezTo>
                    <a:cubicBezTo>
                      <a:pt x="154877" y="331325"/>
                      <a:pt x="154877" y="331284"/>
                      <a:pt x="154876" y="331241"/>
                    </a:cubicBezTo>
                    <a:lnTo>
                      <a:pt x="154876" y="6831"/>
                    </a:lnTo>
                    <a:cubicBezTo>
                      <a:pt x="154683" y="4333"/>
                      <a:pt x="153263" y="2087"/>
                      <a:pt x="151074" y="821"/>
                    </a:cubicBezTo>
                  </a:path>
                </a:pathLst>
              </a:custGeom>
              <a:solidFill>
                <a:srgbClr val="F7AE02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6F7CD183-E7F1-DF48-B7F1-EEC3BA4B5965}"/>
                  </a:ext>
                </a:extLst>
              </p:cNvPr>
              <p:cNvSpPr/>
              <p:nvPr/>
            </p:nvSpPr>
            <p:spPr>
              <a:xfrm>
                <a:off x="10561912" y="451831"/>
                <a:ext cx="154925" cy="558826"/>
              </a:xfrm>
              <a:custGeom>
                <a:avLst/>
                <a:gdLst>
                  <a:gd name="connsiteX0" fmla="*/ 148052 w 154925"/>
                  <a:gd name="connsiteY0" fmla="*/ 11 h 558826"/>
                  <a:gd name="connsiteX1" fmla="*/ 7625 w 154925"/>
                  <a:gd name="connsiteY1" fmla="*/ 11 h 558826"/>
                  <a:gd name="connsiteX2" fmla="*/ 8 w 154925"/>
                  <a:gd name="connsiteY2" fmla="*/ 6743 h 558826"/>
                  <a:gd name="connsiteX3" fmla="*/ 21 w 154925"/>
                  <a:gd name="connsiteY3" fmla="*/ 7649 h 558826"/>
                  <a:gd name="connsiteX4" fmla="*/ 21 w 154925"/>
                  <a:gd name="connsiteY4" fmla="*/ 551921 h 558826"/>
                  <a:gd name="connsiteX5" fmla="*/ 7233 w 154925"/>
                  <a:gd name="connsiteY5" fmla="*/ 558825 h 558826"/>
                  <a:gd name="connsiteX6" fmla="*/ 7625 w 154925"/>
                  <a:gd name="connsiteY6" fmla="*/ 558808 h 558826"/>
                  <a:gd name="connsiteX7" fmla="*/ 148052 w 154925"/>
                  <a:gd name="connsiteY7" fmla="*/ 558808 h 558826"/>
                  <a:gd name="connsiteX8" fmla="*/ 154896 w 154925"/>
                  <a:gd name="connsiteY8" fmla="*/ 552048 h 558826"/>
                  <a:gd name="connsiteX9" fmla="*/ 154896 w 154925"/>
                  <a:gd name="connsiteY9" fmla="*/ 551921 h 558826"/>
                  <a:gd name="connsiteX10" fmla="*/ 154896 w 154925"/>
                  <a:gd name="connsiteY10" fmla="*/ 7649 h 558826"/>
                  <a:gd name="connsiteX11" fmla="*/ 148470 w 154925"/>
                  <a:gd name="connsiteY11" fmla="*/ 36 h 558826"/>
                  <a:gd name="connsiteX12" fmla="*/ 148052 w 154925"/>
                  <a:gd name="connsiteY12" fmla="*/ 11 h 55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4925" h="558826">
                    <a:moveTo>
                      <a:pt x="148052" y="11"/>
                    </a:moveTo>
                    <a:lnTo>
                      <a:pt x="7625" y="11"/>
                    </a:lnTo>
                    <a:cubicBezTo>
                      <a:pt x="3646" y="-207"/>
                      <a:pt x="237" y="2807"/>
                      <a:pt x="8" y="6743"/>
                    </a:cubicBezTo>
                    <a:cubicBezTo>
                      <a:pt x="-4" y="7045"/>
                      <a:pt x="-4" y="7347"/>
                      <a:pt x="21" y="7649"/>
                    </a:cubicBezTo>
                    <a:lnTo>
                      <a:pt x="21" y="551921"/>
                    </a:lnTo>
                    <a:cubicBezTo>
                      <a:pt x="84" y="555793"/>
                      <a:pt x="3304" y="558884"/>
                      <a:pt x="7233" y="558825"/>
                    </a:cubicBezTo>
                    <a:cubicBezTo>
                      <a:pt x="7359" y="558823"/>
                      <a:pt x="7499" y="558817"/>
                      <a:pt x="7625" y="558808"/>
                    </a:cubicBezTo>
                    <a:lnTo>
                      <a:pt x="148052" y="558808"/>
                    </a:lnTo>
                    <a:cubicBezTo>
                      <a:pt x="151829" y="558809"/>
                      <a:pt x="154896" y="555782"/>
                      <a:pt x="154896" y="552048"/>
                    </a:cubicBezTo>
                    <a:cubicBezTo>
                      <a:pt x="154896" y="552005"/>
                      <a:pt x="154896" y="551964"/>
                      <a:pt x="154896" y="551921"/>
                    </a:cubicBezTo>
                    <a:lnTo>
                      <a:pt x="154896" y="7649"/>
                    </a:lnTo>
                    <a:cubicBezTo>
                      <a:pt x="155251" y="3792"/>
                      <a:pt x="152374" y="384"/>
                      <a:pt x="148470" y="36"/>
                    </a:cubicBezTo>
                    <a:cubicBezTo>
                      <a:pt x="148331" y="24"/>
                      <a:pt x="148191" y="15"/>
                      <a:pt x="148052" y="11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9EF0EA30-DBB1-694E-8835-0F90549867A0}"/>
                  </a:ext>
                </a:extLst>
              </p:cNvPr>
              <p:cNvSpPr/>
              <p:nvPr/>
            </p:nvSpPr>
            <p:spPr>
              <a:xfrm>
                <a:off x="10561933" y="451842"/>
                <a:ext cx="155256" cy="558796"/>
              </a:xfrm>
              <a:custGeom>
                <a:avLst/>
                <a:gdLst>
                  <a:gd name="connsiteX0" fmla="*/ 155255 w 155256"/>
                  <a:gd name="connsiteY0" fmla="*/ 551910 h 558796"/>
                  <a:gd name="connsiteX1" fmla="*/ 148538 w 155256"/>
                  <a:gd name="connsiteY1" fmla="*/ 558795 h 558796"/>
                  <a:gd name="connsiteX2" fmla="*/ 148411 w 155256"/>
                  <a:gd name="connsiteY2" fmla="*/ 558797 h 558796"/>
                  <a:gd name="connsiteX3" fmla="*/ 6844 w 155256"/>
                  <a:gd name="connsiteY3" fmla="*/ 558797 h 558796"/>
                  <a:gd name="connsiteX4" fmla="*/ 0 w 155256"/>
                  <a:gd name="connsiteY4" fmla="*/ 552037 h 558796"/>
                  <a:gd name="connsiteX5" fmla="*/ 0 w 155256"/>
                  <a:gd name="connsiteY5" fmla="*/ 551910 h 558796"/>
                  <a:gd name="connsiteX6" fmla="*/ 0 w 155256"/>
                  <a:gd name="connsiteY6" fmla="*/ 6886 h 558796"/>
                  <a:gd name="connsiteX7" fmla="*/ 6844 w 155256"/>
                  <a:gd name="connsiteY7" fmla="*/ 0 h 558796"/>
                  <a:gd name="connsiteX8" fmla="*/ 148031 w 155256"/>
                  <a:gd name="connsiteY8" fmla="*/ 0 h 558796"/>
                  <a:gd name="connsiteX9" fmla="*/ 154875 w 155256"/>
                  <a:gd name="connsiteY9" fmla="*/ 6886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256" h="558796">
                    <a:moveTo>
                      <a:pt x="155255" y="551910"/>
                    </a:moveTo>
                    <a:cubicBezTo>
                      <a:pt x="155331" y="555644"/>
                      <a:pt x="152314" y="558727"/>
                      <a:pt x="148538" y="558795"/>
                    </a:cubicBezTo>
                    <a:cubicBezTo>
                      <a:pt x="148500" y="558797"/>
                      <a:pt x="148449" y="558797"/>
                      <a:pt x="148411" y="558797"/>
                    </a:cubicBezTo>
                    <a:lnTo>
                      <a:pt x="6844" y="558797"/>
                    </a:lnTo>
                    <a:cubicBezTo>
                      <a:pt x="3067" y="558798"/>
                      <a:pt x="0" y="555770"/>
                      <a:pt x="0" y="552037"/>
                    </a:cubicBezTo>
                    <a:cubicBezTo>
                      <a:pt x="0" y="551994"/>
                      <a:pt x="0" y="551953"/>
                      <a:pt x="0" y="551910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148031" y="0"/>
                    </a:lnTo>
                    <a:cubicBezTo>
                      <a:pt x="151833" y="68"/>
                      <a:pt x="154875" y="3132"/>
                      <a:pt x="154875" y="688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A69D9F3C-ED96-B34E-9B73-9559BDBCD870}"/>
                  </a:ext>
                </a:extLst>
              </p:cNvPr>
              <p:cNvSpPr/>
              <p:nvPr/>
            </p:nvSpPr>
            <p:spPr>
              <a:xfrm>
                <a:off x="10767549" y="451842"/>
                <a:ext cx="293861" cy="558845"/>
              </a:xfrm>
              <a:custGeom>
                <a:avLst/>
                <a:gdLst>
                  <a:gd name="connsiteX0" fmla="*/ 161546 w 293861"/>
                  <a:gd name="connsiteY0" fmla="*/ 365102 h 558845"/>
                  <a:gd name="connsiteX1" fmla="*/ 293861 w 293861"/>
                  <a:gd name="connsiteY1" fmla="*/ 188436 h 558845"/>
                  <a:gd name="connsiteX2" fmla="*/ 35314 w 293861"/>
                  <a:gd name="connsiteY2" fmla="*/ 0 h 558845"/>
                  <a:gd name="connsiteX3" fmla="*/ 7052 w 293861"/>
                  <a:gd name="connsiteY3" fmla="*/ 0 h 558845"/>
                  <a:gd name="connsiteX4" fmla="*/ 81 w 293861"/>
                  <a:gd name="connsiteY4" fmla="*/ 6886 h 558845"/>
                  <a:gd name="connsiteX5" fmla="*/ 81 w 293861"/>
                  <a:gd name="connsiteY5" fmla="*/ 128963 h 558845"/>
                  <a:gd name="connsiteX6" fmla="*/ 7052 w 293861"/>
                  <a:gd name="connsiteY6" fmla="*/ 135849 h 558845"/>
                  <a:gd name="connsiteX7" fmla="*/ 52044 w 293861"/>
                  <a:gd name="connsiteY7" fmla="*/ 135849 h 558845"/>
                  <a:gd name="connsiteX8" fmla="*/ 136959 w 293861"/>
                  <a:gd name="connsiteY8" fmla="*/ 203210 h 558845"/>
                  <a:gd name="connsiteX9" fmla="*/ 52931 w 293861"/>
                  <a:gd name="connsiteY9" fmla="*/ 269945 h 558845"/>
                  <a:gd name="connsiteX10" fmla="*/ 7052 w 293861"/>
                  <a:gd name="connsiteY10" fmla="*/ 269945 h 558845"/>
                  <a:gd name="connsiteX11" fmla="*/ 81 w 293861"/>
                  <a:gd name="connsiteY11" fmla="*/ 276706 h 558845"/>
                  <a:gd name="connsiteX12" fmla="*/ 81 w 293861"/>
                  <a:gd name="connsiteY12" fmla="*/ 383633 h 558845"/>
                  <a:gd name="connsiteX13" fmla="*/ 3249 w 293861"/>
                  <a:gd name="connsiteY13" fmla="*/ 394275 h 558845"/>
                  <a:gd name="connsiteX14" fmla="*/ 112498 w 293861"/>
                  <a:gd name="connsiteY14" fmla="*/ 555792 h 558845"/>
                  <a:gd name="connsiteX15" fmla="*/ 118708 w 293861"/>
                  <a:gd name="connsiteY15" fmla="*/ 558797 h 558845"/>
                  <a:gd name="connsiteX16" fmla="*/ 281568 w 293861"/>
                  <a:gd name="connsiteY16" fmla="*/ 558797 h 558845"/>
                  <a:gd name="connsiteX17" fmla="*/ 288538 w 293861"/>
                  <a:gd name="connsiteY17" fmla="*/ 555041 h 558845"/>
                  <a:gd name="connsiteX18" fmla="*/ 287651 w 293861"/>
                  <a:gd name="connsiteY18" fmla="*/ 548154 h 558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3861" h="558845">
                    <a:moveTo>
                      <a:pt x="161546" y="365102"/>
                    </a:moveTo>
                    <a:cubicBezTo>
                      <a:pt x="161546" y="365102"/>
                      <a:pt x="293861" y="327540"/>
                      <a:pt x="293861" y="188436"/>
                    </a:cubicBezTo>
                    <a:cubicBezTo>
                      <a:pt x="293861" y="0"/>
                      <a:pt x="110977" y="0"/>
                      <a:pt x="35314" y="0"/>
                    </a:cubicBezTo>
                    <a:lnTo>
                      <a:pt x="7052" y="0"/>
                    </a:lnTo>
                    <a:cubicBezTo>
                      <a:pt x="3199" y="0"/>
                      <a:pt x="81" y="3083"/>
                      <a:pt x="81" y="6886"/>
                    </a:cubicBezTo>
                    <a:lnTo>
                      <a:pt x="81" y="128963"/>
                    </a:lnTo>
                    <a:cubicBezTo>
                      <a:pt x="81" y="132766"/>
                      <a:pt x="3199" y="135849"/>
                      <a:pt x="7052" y="135849"/>
                    </a:cubicBezTo>
                    <a:lnTo>
                      <a:pt x="52044" y="135849"/>
                    </a:lnTo>
                    <a:cubicBezTo>
                      <a:pt x="73589" y="135849"/>
                      <a:pt x="136959" y="139605"/>
                      <a:pt x="136959" y="203210"/>
                    </a:cubicBezTo>
                    <a:cubicBezTo>
                      <a:pt x="136959" y="266815"/>
                      <a:pt x="71308" y="269945"/>
                      <a:pt x="52931" y="269945"/>
                    </a:cubicBezTo>
                    <a:lnTo>
                      <a:pt x="7052" y="269945"/>
                    </a:lnTo>
                    <a:cubicBezTo>
                      <a:pt x="3249" y="269945"/>
                      <a:pt x="144" y="272953"/>
                      <a:pt x="81" y="276706"/>
                    </a:cubicBezTo>
                    <a:lnTo>
                      <a:pt x="81" y="383633"/>
                    </a:lnTo>
                    <a:cubicBezTo>
                      <a:pt x="-325" y="387454"/>
                      <a:pt x="803" y="391282"/>
                      <a:pt x="3249" y="394275"/>
                    </a:cubicBezTo>
                    <a:lnTo>
                      <a:pt x="112498" y="555792"/>
                    </a:lnTo>
                    <a:cubicBezTo>
                      <a:pt x="113918" y="557771"/>
                      <a:pt x="116250" y="558902"/>
                      <a:pt x="118708" y="558797"/>
                    </a:cubicBezTo>
                    <a:lnTo>
                      <a:pt x="281568" y="558797"/>
                    </a:lnTo>
                    <a:cubicBezTo>
                      <a:pt x="284470" y="559140"/>
                      <a:pt x="287258" y="557632"/>
                      <a:pt x="288538" y="555041"/>
                    </a:cubicBezTo>
                    <a:cubicBezTo>
                      <a:pt x="289337" y="552733"/>
                      <a:pt x="289007" y="550191"/>
                      <a:pt x="287651" y="548154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11482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ore Proven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Tisch enthält.&#10;&#10;Automatisch generierte Beschreibung">
            <a:extLst>
              <a:ext uri="{FF2B5EF4-FFF2-40B4-BE49-F238E27FC236}">
                <a16:creationId xmlns:a16="http://schemas.microsoft.com/office/drawing/2014/main" id="{807F0743-F12E-4D1D-B68B-36665106AC9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2"/>
            <a:ext cx="12192001" cy="6857998"/>
          </a:xfrm>
          <a:prstGeom prst="rect">
            <a:avLst/>
          </a:prstGeom>
        </p:spPr>
      </p:pic>
      <p:pic>
        <p:nvPicPr>
          <p:cNvPr id="12" name="Blauer Streifen" descr="Ein Bild, das Text enthält.&#10;&#10;Automatisch generierte Beschreibung">
            <a:extLst>
              <a:ext uri="{FF2B5EF4-FFF2-40B4-BE49-F238E27FC236}">
                <a16:creationId xmlns:a16="http://schemas.microsoft.com/office/drawing/2014/main" id="{013AD121-013D-4B87-9B5D-F5F0916D7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1366"/>
            <a:ext cx="7716646" cy="2738302"/>
          </a:xfrm>
          <a:prstGeom prst="rect">
            <a:avLst/>
          </a:prstGeom>
        </p:spPr>
      </p:pic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6E865DF8-8AC6-B045-9440-4D43B5C946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219" y="5471364"/>
            <a:ext cx="3828846" cy="295491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18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0FEB241-1C73-4A4E-A219-E23430996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29" y="4298164"/>
            <a:ext cx="5228163" cy="429374"/>
          </a:xfrm>
          <a:prstGeom prst="rect">
            <a:avLst/>
          </a:prstGeom>
          <a:noFill/>
        </p:spPr>
        <p:txBody>
          <a:bodyPr wrap="square" lIns="90000" tIns="54000" rIns="90000" bIns="0" anchor="t" anchorCtr="0">
            <a:spAutoFit/>
          </a:bodyPr>
          <a:lstStyle>
            <a:lvl1pPr algn="l">
              <a:lnSpc>
                <a:spcPct val="87000"/>
              </a:lnSpc>
              <a:defRPr sz="2800" b="1" i="0" spc="100" baseline="0">
                <a:solidFill>
                  <a:schemeClr val="bg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E9799EA-572A-43E1-9042-AE3913496FA7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5619109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443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>
            <a:extLst>
              <a:ext uri="{FF2B5EF4-FFF2-40B4-BE49-F238E27FC236}">
                <a16:creationId xmlns:a16="http://schemas.microsoft.com/office/drawing/2014/main" id="{4BFFC908-B332-A144-B832-3645DEB33EFB}"/>
              </a:ext>
            </a:extLst>
          </p:cNvPr>
          <p:cNvSpPr>
            <a:spLocks noGrp="1" noChangeAspect="1"/>
          </p:cNvSpPr>
          <p:nvPr>
            <p:ph type="pic" sz="quarter" idx="16"/>
          </p:nvPr>
        </p:nvSpPr>
        <p:spPr>
          <a:xfrm>
            <a:off x="3839183" y="1916113"/>
            <a:ext cx="7981342" cy="4500562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de-DE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39392BBF-BD95-294E-9DD1-75C48A997C27}"/>
              </a:ext>
            </a:extLst>
          </p:cNvPr>
          <p:cNvSpPr/>
          <p:nvPr/>
        </p:nvSpPr>
        <p:spPr>
          <a:xfrm>
            <a:off x="371476" y="2291212"/>
            <a:ext cx="3455988" cy="390956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grpSp>
        <p:nvGrpSpPr>
          <p:cNvPr id="33" name="Grafik 12">
            <a:extLst>
              <a:ext uri="{FF2B5EF4-FFF2-40B4-BE49-F238E27FC236}">
                <a16:creationId xmlns:a16="http://schemas.microsoft.com/office/drawing/2014/main" id="{05BC40BA-3A4D-F840-B2BC-688A0B3A698C}"/>
              </a:ext>
            </a:extLst>
          </p:cNvPr>
          <p:cNvGrpSpPr>
            <a:grpSpLocks noChangeAspect="1"/>
          </p:cNvGrpSpPr>
          <p:nvPr/>
        </p:nvGrpSpPr>
        <p:grpSpPr>
          <a:xfrm>
            <a:off x="8996485" y="441325"/>
            <a:ext cx="2824040" cy="472047"/>
            <a:chOff x="8364517" y="441325"/>
            <a:chExt cx="3468861" cy="579831"/>
          </a:xfrm>
        </p:grpSpPr>
        <p:grpSp>
          <p:nvGrpSpPr>
            <p:cNvPr id="34" name="Grafik 12">
              <a:extLst>
                <a:ext uri="{FF2B5EF4-FFF2-40B4-BE49-F238E27FC236}">
                  <a16:creationId xmlns:a16="http://schemas.microsoft.com/office/drawing/2014/main" id="{8752F5C8-4BBD-884C-92FA-580D0C135882}"/>
                </a:ext>
              </a:extLst>
            </p:cNvPr>
            <p:cNvGrpSpPr/>
            <p:nvPr/>
          </p:nvGrpSpPr>
          <p:grpSpPr>
            <a:xfrm>
              <a:off x="9413173" y="441325"/>
              <a:ext cx="2420204" cy="579831"/>
              <a:chOff x="9413173" y="441325"/>
              <a:chExt cx="2420204" cy="579831"/>
            </a:xfrm>
            <a:solidFill>
              <a:srgbClr val="1C3E76"/>
            </a:solidFill>
          </p:grpSpPr>
          <p:sp>
            <p:nvSpPr>
              <p:cNvPr id="43" name="Freihandform 42">
                <a:extLst>
                  <a:ext uri="{FF2B5EF4-FFF2-40B4-BE49-F238E27FC236}">
                    <a16:creationId xmlns:a16="http://schemas.microsoft.com/office/drawing/2014/main" id="{EC767B8D-6709-2D45-AA88-536B54858C80}"/>
                  </a:ext>
                </a:extLst>
              </p:cNvPr>
              <p:cNvSpPr/>
              <p:nvPr/>
            </p:nvSpPr>
            <p:spPr>
              <a:xfrm>
                <a:off x="11250251" y="441325"/>
                <a:ext cx="583127" cy="265320"/>
              </a:xfrm>
              <a:custGeom>
                <a:avLst/>
                <a:gdLst>
                  <a:gd name="connsiteX0" fmla="*/ 291499 w 583127"/>
                  <a:gd name="connsiteY0" fmla="*/ 148495 h 265320"/>
                  <a:gd name="connsiteX1" fmla="*/ 430912 w 583127"/>
                  <a:gd name="connsiteY1" fmla="*/ 260054 h 265320"/>
                  <a:gd name="connsiteX2" fmla="*/ 438516 w 583127"/>
                  <a:gd name="connsiteY2" fmla="*/ 265313 h 265320"/>
                  <a:gd name="connsiteX3" fmla="*/ 575521 w 583127"/>
                  <a:gd name="connsiteY3" fmla="*/ 265313 h 265320"/>
                  <a:gd name="connsiteX4" fmla="*/ 583125 w 583127"/>
                  <a:gd name="connsiteY4" fmla="*/ 258551 h 265320"/>
                  <a:gd name="connsiteX5" fmla="*/ 291499 w 583127"/>
                  <a:gd name="connsiteY5" fmla="*/ 0 h 265320"/>
                  <a:gd name="connsiteX6" fmla="*/ 0 w 583127"/>
                  <a:gd name="connsiteY6" fmla="*/ 258551 h 265320"/>
                  <a:gd name="connsiteX7" fmla="*/ 6971 w 583127"/>
                  <a:gd name="connsiteY7" fmla="*/ 265313 h 265320"/>
                  <a:gd name="connsiteX8" fmla="*/ 144102 w 583127"/>
                  <a:gd name="connsiteY8" fmla="*/ 265313 h 265320"/>
                  <a:gd name="connsiteX9" fmla="*/ 150946 w 583127"/>
                  <a:gd name="connsiteY9" fmla="*/ 260054 h 265320"/>
                  <a:gd name="connsiteX10" fmla="*/ 290358 w 583127"/>
                  <a:gd name="connsiteY10" fmla="*/ 148495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127" h="265320">
                    <a:moveTo>
                      <a:pt x="291499" y="148495"/>
                    </a:moveTo>
                    <a:cubicBezTo>
                      <a:pt x="358785" y="148566"/>
                      <a:pt x="416869" y="195050"/>
                      <a:pt x="430912" y="260054"/>
                    </a:cubicBezTo>
                    <a:cubicBezTo>
                      <a:pt x="431938" y="263309"/>
                      <a:pt x="435069" y="265469"/>
                      <a:pt x="438516" y="265313"/>
                    </a:cubicBezTo>
                    <a:lnTo>
                      <a:pt x="575521" y="265313"/>
                    </a:lnTo>
                    <a:cubicBezTo>
                      <a:pt x="579462" y="265393"/>
                      <a:pt x="582795" y="262434"/>
                      <a:pt x="583125" y="258551"/>
                    </a:cubicBezTo>
                    <a:cubicBezTo>
                      <a:pt x="583632" y="200330"/>
                      <a:pt x="517094" y="0"/>
                      <a:pt x="291499" y="0"/>
                    </a:cubicBezTo>
                    <a:cubicBezTo>
                      <a:pt x="65904" y="0"/>
                      <a:pt x="0" y="200330"/>
                      <a:pt x="0" y="258551"/>
                    </a:cubicBezTo>
                    <a:cubicBezTo>
                      <a:pt x="63" y="262305"/>
                      <a:pt x="3169" y="265314"/>
                      <a:pt x="6971" y="265313"/>
                    </a:cubicBezTo>
                    <a:lnTo>
                      <a:pt x="144102" y="265313"/>
                    </a:lnTo>
                    <a:cubicBezTo>
                      <a:pt x="147296" y="265217"/>
                      <a:pt x="150071" y="263091"/>
                      <a:pt x="150946" y="260054"/>
                    </a:cubicBezTo>
                    <a:cubicBezTo>
                      <a:pt x="165242" y="195208"/>
                      <a:pt x="223187" y="148849"/>
                      <a:pt x="290358" y="148495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4" name="Freihandform 43">
                <a:extLst>
                  <a:ext uri="{FF2B5EF4-FFF2-40B4-BE49-F238E27FC236}">
                    <a16:creationId xmlns:a16="http://schemas.microsoft.com/office/drawing/2014/main" id="{C13937C1-77A1-4748-8F40-08A6D28EC50D}"/>
                  </a:ext>
                </a:extLst>
              </p:cNvPr>
              <p:cNvSpPr/>
              <p:nvPr/>
            </p:nvSpPr>
            <p:spPr>
              <a:xfrm>
                <a:off x="11249742" y="755835"/>
                <a:ext cx="583633" cy="265320"/>
              </a:xfrm>
              <a:custGeom>
                <a:avLst/>
                <a:gdLst>
                  <a:gd name="connsiteX0" fmla="*/ 292008 w 583633"/>
                  <a:gd name="connsiteY0" fmla="*/ 116826 h 265320"/>
                  <a:gd name="connsiteX1" fmla="*/ 431420 w 583633"/>
                  <a:gd name="connsiteY1" fmla="*/ 6143 h 265320"/>
                  <a:gd name="connsiteX2" fmla="*/ 439024 w 583633"/>
                  <a:gd name="connsiteY2" fmla="*/ 8 h 265320"/>
                  <a:gd name="connsiteX3" fmla="*/ 576029 w 583633"/>
                  <a:gd name="connsiteY3" fmla="*/ 8 h 265320"/>
                  <a:gd name="connsiteX4" fmla="*/ 583633 w 583633"/>
                  <a:gd name="connsiteY4" fmla="*/ 7645 h 265320"/>
                  <a:gd name="connsiteX5" fmla="*/ 291500 w 583633"/>
                  <a:gd name="connsiteY5" fmla="*/ 265321 h 265320"/>
                  <a:gd name="connsiteX6" fmla="*/ 1 w 583633"/>
                  <a:gd name="connsiteY6" fmla="*/ 7645 h 265320"/>
                  <a:gd name="connsiteX7" fmla="*/ 6972 w 583633"/>
                  <a:gd name="connsiteY7" fmla="*/ 8 h 265320"/>
                  <a:gd name="connsiteX8" fmla="*/ 144610 w 583633"/>
                  <a:gd name="connsiteY8" fmla="*/ 8 h 265320"/>
                  <a:gd name="connsiteX9" fmla="*/ 151454 w 583633"/>
                  <a:gd name="connsiteY9" fmla="*/ 6143 h 265320"/>
                  <a:gd name="connsiteX10" fmla="*/ 290867 w 583633"/>
                  <a:gd name="connsiteY10" fmla="*/ 116826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633" h="265320">
                    <a:moveTo>
                      <a:pt x="292008" y="116826"/>
                    </a:moveTo>
                    <a:cubicBezTo>
                      <a:pt x="359103" y="117082"/>
                      <a:pt x="417238" y="70931"/>
                      <a:pt x="431420" y="6143"/>
                    </a:cubicBezTo>
                    <a:cubicBezTo>
                      <a:pt x="432003" y="2481"/>
                      <a:pt x="435273" y="-164"/>
                      <a:pt x="439024" y="8"/>
                    </a:cubicBezTo>
                    <a:lnTo>
                      <a:pt x="576029" y="8"/>
                    </a:lnTo>
                    <a:cubicBezTo>
                      <a:pt x="580148" y="315"/>
                      <a:pt x="583392" y="3578"/>
                      <a:pt x="583633" y="7645"/>
                    </a:cubicBezTo>
                    <a:cubicBezTo>
                      <a:pt x="583633" y="65992"/>
                      <a:pt x="517096" y="265321"/>
                      <a:pt x="291500" y="265321"/>
                    </a:cubicBezTo>
                    <a:cubicBezTo>
                      <a:pt x="65906" y="265321"/>
                      <a:pt x="1" y="65992"/>
                      <a:pt x="1" y="7645"/>
                    </a:cubicBezTo>
                    <a:cubicBezTo>
                      <a:pt x="-75" y="3681"/>
                      <a:pt x="2967" y="337"/>
                      <a:pt x="6972" y="8"/>
                    </a:cubicBezTo>
                    <a:lnTo>
                      <a:pt x="144610" y="8"/>
                    </a:lnTo>
                    <a:cubicBezTo>
                      <a:pt x="148096" y="156"/>
                      <a:pt x="150973" y="2735"/>
                      <a:pt x="151454" y="6143"/>
                    </a:cubicBezTo>
                    <a:cubicBezTo>
                      <a:pt x="165852" y="70797"/>
                      <a:pt x="223860" y="116844"/>
                      <a:pt x="290867" y="116826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5" name="Freihandform 44">
                <a:extLst>
                  <a:ext uri="{FF2B5EF4-FFF2-40B4-BE49-F238E27FC236}">
                    <a16:creationId xmlns:a16="http://schemas.microsoft.com/office/drawing/2014/main" id="{10C1F18D-78F0-4A4F-97C5-837E9EDC9447}"/>
                  </a:ext>
                </a:extLst>
              </p:cNvPr>
              <p:cNvSpPr/>
              <p:nvPr/>
            </p:nvSpPr>
            <p:spPr>
              <a:xfrm>
                <a:off x="10041797" y="636897"/>
                <a:ext cx="155381" cy="373741"/>
              </a:xfrm>
              <a:custGeom>
                <a:avLst/>
                <a:gdLst>
                  <a:gd name="connsiteX0" fmla="*/ 155255 w 155381"/>
                  <a:gd name="connsiteY0" fmla="*/ 366855 h 373741"/>
                  <a:gd name="connsiteX1" fmla="*/ 148538 w 155381"/>
                  <a:gd name="connsiteY1" fmla="*/ 373740 h 373741"/>
                  <a:gd name="connsiteX2" fmla="*/ 148411 w 155381"/>
                  <a:gd name="connsiteY2" fmla="*/ 373741 h 373741"/>
                  <a:gd name="connsiteX3" fmla="*/ 6844 w 155381"/>
                  <a:gd name="connsiteY3" fmla="*/ 373741 h 373741"/>
                  <a:gd name="connsiteX4" fmla="*/ 0 w 155381"/>
                  <a:gd name="connsiteY4" fmla="*/ 366982 h 373741"/>
                  <a:gd name="connsiteX5" fmla="*/ 0 w 155381"/>
                  <a:gd name="connsiteY5" fmla="*/ 366855 h 373741"/>
                  <a:gd name="connsiteX6" fmla="*/ 0 w 155381"/>
                  <a:gd name="connsiteY6" fmla="*/ 6761 h 373741"/>
                  <a:gd name="connsiteX7" fmla="*/ 6844 w 155381"/>
                  <a:gd name="connsiteY7" fmla="*/ 0 h 373741"/>
                  <a:gd name="connsiteX8" fmla="*/ 148538 w 155381"/>
                  <a:gd name="connsiteY8" fmla="*/ 0 h 373741"/>
                  <a:gd name="connsiteX9" fmla="*/ 155382 w 155381"/>
                  <a:gd name="connsiteY9" fmla="*/ 6761 h 3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381" h="373741">
                    <a:moveTo>
                      <a:pt x="155255" y="366855"/>
                    </a:moveTo>
                    <a:cubicBezTo>
                      <a:pt x="155331" y="370589"/>
                      <a:pt x="152315" y="373671"/>
                      <a:pt x="148538" y="373740"/>
                    </a:cubicBezTo>
                    <a:cubicBezTo>
                      <a:pt x="148500" y="373741"/>
                      <a:pt x="148449" y="373741"/>
                      <a:pt x="148411" y="373741"/>
                    </a:cubicBezTo>
                    <a:lnTo>
                      <a:pt x="6844" y="373741"/>
                    </a:lnTo>
                    <a:cubicBezTo>
                      <a:pt x="3067" y="373743"/>
                      <a:pt x="0" y="370715"/>
                      <a:pt x="0" y="366982"/>
                    </a:cubicBezTo>
                    <a:cubicBezTo>
                      <a:pt x="0" y="366939"/>
                      <a:pt x="0" y="366898"/>
                      <a:pt x="0" y="366855"/>
                    </a:cubicBezTo>
                    <a:lnTo>
                      <a:pt x="0" y="6761"/>
                    </a:lnTo>
                    <a:cubicBezTo>
                      <a:pt x="0" y="3027"/>
                      <a:pt x="3067" y="0"/>
                      <a:pt x="6844" y="0"/>
                    </a:cubicBezTo>
                    <a:lnTo>
                      <a:pt x="148538" y="0"/>
                    </a:lnTo>
                    <a:cubicBezTo>
                      <a:pt x="152315" y="0"/>
                      <a:pt x="155382" y="3027"/>
                      <a:pt x="155382" y="6761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6" name="Freihandform 45">
                <a:extLst>
                  <a:ext uri="{FF2B5EF4-FFF2-40B4-BE49-F238E27FC236}">
                    <a16:creationId xmlns:a16="http://schemas.microsoft.com/office/drawing/2014/main" id="{82D864CC-3AC0-BF4B-8368-EAB4D4EECDA7}"/>
                  </a:ext>
                </a:extLst>
              </p:cNvPr>
              <p:cNvSpPr/>
              <p:nvPr/>
            </p:nvSpPr>
            <p:spPr>
              <a:xfrm>
                <a:off x="9866644" y="451842"/>
                <a:ext cx="506321" cy="135849"/>
              </a:xfrm>
              <a:custGeom>
                <a:avLst/>
                <a:gdLst>
                  <a:gd name="connsiteX0" fmla="*/ 6844 w 506321"/>
                  <a:gd name="connsiteY0" fmla="*/ 135849 h 135849"/>
                  <a:gd name="connsiteX1" fmla="*/ 0 w 506321"/>
                  <a:gd name="connsiteY1" fmla="*/ 128963 h 135849"/>
                  <a:gd name="connsiteX2" fmla="*/ 0 w 506321"/>
                  <a:gd name="connsiteY2" fmla="*/ 6886 h 135849"/>
                  <a:gd name="connsiteX3" fmla="*/ 6844 w 506321"/>
                  <a:gd name="connsiteY3" fmla="*/ 0 h 135849"/>
                  <a:gd name="connsiteX4" fmla="*/ 499351 w 506321"/>
                  <a:gd name="connsiteY4" fmla="*/ 0 h 135849"/>
                  <a:gd name="connsiteX5" fmla="*/ 506321 w 506321"/>
                  <a:gd name="connsiteY5" fmla="*/ 6886 h 135849"/>
                  <a:gd name="connsiteX6" fmla="*/ 506321 w 506321"/>
                  <a:gd name="connsiteY6" fmla="*/ 128963 h 135849"/>
                  <a:gd name="connsiteX7" fmla="*/ 499351 w 506321"/>
                  <a:gd name="connsiteY7" fmla="*/ 135849 h 13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321" h="135849">
                    <a:moveTo>
                      <a:pt x="6844" y="135849"/>
                    </a:moveTo>
                    <a:cubicBezTo>
                      <a:pt x="3042" y="135780"/>
                      <a:pt x="0" y="132718"/>
                      <a:pt x="0" y="128963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499351" y="0"/>
                    </a:lnTo>
                    <a:cubicBezTo>
                      <a:pt x="503203" y="0"/>
                      <a:pt x="506321" y="3083"/>
                      <a:pt x="506321" y="6886"/>
                    </a:cubicBezTo>
                    <a:lnTo>
                      <a:pt x="506321" y="128963"/>
                    </a:lnTo>
                    <a:cubicBezTo>
                      <a:pt x="506321" y="132766"/>
                      <a:pt x="503203" y="135849"/>
                      <a:pt x="499351" y="135849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7" name="Freihandform 46">
                <a:extLst>
                  <a:ext uri="{FF2B5EF4-FFF2-40B4-BE49-F238E27FC236}">
                    <a16:creationId xmlns:a16="http://schemas.microsoft.com/office/drawing/2014/main" id="{277CDB28-331D-E04A-8391-320DC3266523}"/>
                  </a:ext>
                </a:extLst>
              </p:cNvPr>
              <p:cNvSpPr/>
              <p:nvPr/>
            </p:nvSpPr>
            <p:spPr>
              <a:xfrm>
                <a:off x="9413173" y="670202"/>
                <a:ext cx="221032" cy="122077"/>
              </a:xfrm>
              <a:custGeom>
                <a:avLst/>
                <a:gdLst>
                  <a:gd name="connsiteX0" fmla="*/ 7604 w 221032"/>
                  <a:gd name="connsiteY0" fmla="*/ 121701 h 122077"/>
                  <a:gd name="connsiteX1" fmla="*/ 0 w 221032"/>
                  <a:gd name="connsiteY1" fmla="*/ 114940 h 122077"/>
                  <a:gd name="connsiteX2" fmla="*/ 0 w 221032"/>
                  <a:gd name="connsiteY2" fmla="*/ 6886 h 122077"/>
                  <a:gd name="connsiteX3" fmla="*/ 7604 w 221032"/>
                  <a:gd name="connsiteY3" fmla="*/ 0 h 122077"/>
                  <a:gd name="connsiteX4" fmla="*/ 214062 w 221032"/>
                  <a:gd name="connsiteY4" fmla="*/ 0 h 122077"/>
                  <a:gd name="connsiteX5" fmla="*/ 221032 w 221032"/>
                  <a:gd name="connsiteY5" fmla="*/ 6886 h 122077"/>
                  <a:gd name="connsiteX6" fmla="*/ 221032 w 221032"/>
                  <a:gd name="connsiteY6" fmla="*/ 115315 h 122077"/>
                  <a:gd name="connsiteX7" fmla="*/ 214190 w 221032"/>
                  <a:gd name="connsiteY7" fmla="*/ 122078 h 122077"/>
                  <a:gd name="connsiteX8" fmla="*/ 214062 w 221032"/>
                  <a:gd name="connsiteY8" fmla="*/ 122076 h 12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32" h="122077">
                    <a:moveTo>
                      <a:pt x="7604" y="121701"/>
                    </a:moveTo>
                    <a:cubicBezTo>
                      <a:pt x="3662" y="121781"/>
                      <a:pt x="333" y="118822"/>
                      <a:pt x="0" y="114940"/>
                    </a:cubicBezTo>
                    <a:lnTo>
                      <a:pt x="0" y="6886"/>
                    </a:lnTo>
                    <a:cubicBezTo>
                      <a:pt x="331" y="2984"/>
                      <a:pt x="3640" y="-14"/>
                      <a:pt x="7604" y="0"/>
                    </a:cubicBezTo>
                    <a:lnTo>
                      <a:pt x="214062" y="0"/>
                    </a:lnTo>
                    <a:cubicBezTo>
                      <a:pt x="217912" y="0"/>
                      <a:pt x="221032" y="3083"/>
                      <a:pt x="221032" y="6886"/>
                    </a:cubicBezTo>
                    <a:lnTo>
                      <a:pt x="221032" y="115315"/>
                    </a:lnTo>
                    <a:cubicBezTo>
                      <a:pt x="221032" y="119049"/>
                      <a:pt x="217969" y="122076"/>
                      <a:pt x="214190" y="122078"/>
                    </a:cubicBezTo>
                    <a:cubicBezTo>
                      <a:pt x="214147" y="122078"/>
                      <a:pt x="214105" y="122078"/>
                      <a:pt x="214062" y="12207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5" name="Grafik 12">
              <a:extLst>
                <a:ext uri="{FF2B5EF4-FFF2-40B4-BE49-F238E27FC236}">
                  <a16:creationId xmlns:a16="http://schemas.microsoft.com/office/drawing/2014/main" id="{22A97CA9-BE24-7C45-A6C3-617465292C43}"/>
                </a:ext>
              </a:extLst>
            </p:cNvPr>
            <p:cNvGrpSpPr/>
            <p:nvPr/>
          </p:nvGrpSpPr>
          <p:grpSpPr>
            <a:xfrm>
              <a:off x="8364517" y="446208"/>
              <a:ext cx="1301755" cy="565434"/>
              <a:chOff x="8364517" y="446208"/>
              <a:chExt cx="1301755" cy="565434"/>
            </a:xfrm>
            <a:solidFill>
              <a:srgbClr val="1C3E76"/>
            </a:solidFill>
          </p:grpSpPr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54183BE5-07E5-9D44-BC3F-B371F96990F2}"/>
                  </a:ext>
                </a:extLst>
              </p:cNvPr>
              <p:cNvSpPr/>
              <p:nvPr/>
            </p:nvSpPr>
            <p:spPr>
              <a:xfrm>
                <a:off x="9208996" y="451842"/>
                <a:ext cx="457275" cy="558796"/>
              </a:xfrm>
              <a:custGeom>
                <a:avLst/>
                <a:gdLst>
                  <a:gd name="connsiteX0" fmla="*/ 450431 w 457275"/>
                  <a:gd name="connsiteY0" fmla="*/ 423073 h 558796"/>
                  <a:gd name="connsiteX1" fmla="*/ 155129 w 457275"/>
                  <a:gd name="connsiteY1" fmla="*/ 423073 h 558796"/>
                  <a:gd name="connsiteX2" fmla="*/ 155129 w 457275"/>
                  <a:gd name="connsiteY2" fmla="*/ 135849 h 558796"/>
                  <a:gd name="connsiteX3" fmla="*/ 446628 w 457275"/>
                  <a:gd name="connsiteY3" fmla="*/ 135849 h 558796"/>
                  <a:gd name="connsiteX4" fmla="*/ 453472 w 457275"/>
                  <a:gd name="connsiteY4" fmla="*/ 128963 h 558796"/>
                  <a:gd name="connsiteX5" fmla="*/ 453472 w 457275"/>
                  <a:gd name="connsiteY5" fmla="*/ 6886 h 558796"/>
                  <a:gd name="connsiteX6" fmla="*/ 446628 w 457275"/>
                  <a:gd name="connsiteY6" fmla="*/ 0 h 558796"/>
                  <a:gd name="connsiteX7" fmla="*/ 6845 w 457275"/>
                  <a:gd name="connsiteY7" fmla="*/ 0 h 558796"/>
                  <a:gd name="connsiteX8" fmla="*/ 1 w 457275"/>
                  <a:gd name="connsiteY8" fmla="*/ 6886 h 558796"/>
                  <a:gd name="connsiteX9" fmla="*/ 1 w 457275"/>
                  <a:gd name="connsiteY9" fmla="*/ 551910 h 558796"/>
                  <a:gd name="connsiteX10" fmla="*/ 6717 w 457275"/>
                  <a:gd name="connsiteY10" fmla="*/ 558795 h 558796"/>
                  <a:gd name="connsiteX11" fmla="*/ 6845 w 457275"/>
                  <a:gd name="connsiteY11" fmla="*/ 558797 h 558796"/>
                  <a:gd name="connsiteX12" fmla="*/ 450431 w 457275"/>
                  <a:gd name="connsiteY12" fmla="*/ 558797 h 558796"/>
                  <a:gd name="connsiteX13" fmla="*/ 457274 w 457275"/>
                  <a:gd name="connsiteY13" fmla="*/ 552037 h 558796"/>
                  <a:gd name="connsiteX14" fmla="*/ 457274 w 457275"/>
                  <a:gd name="connsiteY14" fmla="*/ 551910 h 558796"/>
                  <a:gd name="connsiteX15" fmla="*/ 457274 w 457275"/>
                  <a:gd name="connsiteY15" fmla="*/ 429959 h 558796"/>
                  <a:gd name="connsiteX16" fmla="*/ 450557 w 457275"/>
                  <a:gd name="connsiteY16" fmla="*/ 423074 h 558796"/>
                  <a:gd name="connsiteX17" fmla="*/ 450431 w 457275"/>
                  <a:gd name="connsiteY17" fmla="*/ 423073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275" h="558796">
                    <a:moveTo>
                      <a:pt x="450431" y="423073"/>
                    </a:moveTo>
                    <a:lnTo>
                      <a:pt x="155129" y="423073"/>
                    </a:lnTo>
                    <a:lnTo>
                      <a:pt x="155129" y="135849"/>
                    </a:lnTo>
                    <a:lnTo>
                      <a:pt x="446628" y="135849"/>
                    </a:lnTo>
                    <a:cubicBezTo>
                      <a:pt x="450431" y="135780"/>
                      <a:pt x="453472" y="132718"/>
                      <a:pt x="453472" y="128963"/>
                    </a:cubicBezTo>
                    <a:lnTo>
                      <a:pt x="453472" y="6886"/>
                    </a:lnTo>
                    <a:cubicBezTo>
                      <a:pt x="453472" y="3132"/>
                      <a:pt x="450431" y="68"/>
                      <a:pt x="446628" y="0"/>
                    </a:cubicBezTo>
                    <a:lnTo>
                      <a:pt x="6845" y="0"/>
                    </a:lnTo>
                    <a:cubicBezTo>
                      <a:pt x="3046" y="68"/>
                      <a:pt x="1" y="3132"/>
                      <a:pt x="1" y="6886"/>
                    </a:cubicBezTo>
                    <a:lnTo>
                      <a:pt x="1" y="551910"/>
                    </a:lnTo>
                    <a:cubicBezTo>
                      <a:pt x="-68" y="555644"/>
                      <a:pt x="2938" y="558727"/>
                      <a:pt x="6717" y="558795"/>
                    </a:cubicBezTo>
                    <a:cubicBezTo>
                      <a:pt x="6760" y="558797"/>
                      <a:pt x="6802" y="558797"/>
                      <a:pt x="6845" y="558797"/>
                    </a:cubicBezTo>
                    <a:lnTo>
                      <a:pt x="450431" y="558797"/>
                    </a:lnTo>
                    <a:cubicBezTo>
                      <a:pt x="454207" y="558798"/>
                      <a:pt x="457274" y="555770"/>
                      <a:pt x="457274" y="552037"/>
                    </a:cubicBezTo>
                    <a:cubicBezTo>
                      <a:pt x="457274" y="551994"/>
                      <a:pt x="457274" y="551953"/>
                      <a:pt x="457274" y="551910"/>
                    </a:cubicBezTo>
                    <a:lnTo>
                      <a:pt x="457274" y="429959"/>
                    </a:lnTo>
                    <a:cubicBezTo>
                      <a:pt x="457350" y="426226"/>
                      <a:pt x="454334" y="423143"/>
                      <a:pt x="450557" y="423074"/>
                    </a:cubicBezTo>
                    <a:cubicBezTo>
                      <a:pt x="450519" y="423073"/>
                      <a:pt x="450469" y="423073"/>
                      <a:pt x="450431" y="423073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66F95FD8-1CD1-FA4B-9160-166564E14682}"/>
                  </a:ext>
                </a:extLst>
              </p:cNvPr>
              <p:cNvSpPr/>
              <p:nvPr/>
            </p:nvSpPr>
            <p:spPr>
              <a:xfrm>
                <a:off x="8364517" y="446208"/>
                <a:ext cx="600255" cy="565434"/>
              </a:xfrm>
              <a:custGeom>
                <a:avLst/>
                <a:gdLst>
                  <a:gd name="connsiteX0" fmla="*/ 599622 w 600255"/>
                  <a:gd name="connsiteY0" fmla="*/ 7638 h 565434"/>
                  <a:gd name="connsiteX1" fmla="*/ 596453 w 600255"/>
                  <a:gd name="connsiteY1" fmla="*/ 1127 h 565434"/>
                  <a:gd name="connsiteX2" fmla="*/ 589609 w 600255"/>
                  <a:gd name="connsiteY2" fmla="*/ 1127 h 565434"/>
                  <a:gd name="connsiteX3" fmla="*/ 299885 w 600255"/>
                  <a:gd name="connsiteY3" fmla="*/ 175540 h 565434"/>
                  <a:gd name="connsiteX4" fmla="*/ 11427 w 600255"/>
                  <a:gd name="connsiteY4" fmla="*/ 1127 h 565434"/>
                  <a:gd name="connsiteX5" fmla="*/ 3823 w 600255"/>
                  <a:gd name="connsiteY5" fmla="*/ 1127 h 565434"/>
                  <a:gd name="connsiteX6" fmla="*/ 21 w 600255"/>
                  <a:gd name="connsiteY6" fmla="*/ 7638 h 565434"/>
                  <a:gd name="connsiteX7" fmla="*/ 21 w 600255"/>
                  <a:gd name="connsiteY7" fmla="*/ 558546 h 565434"/>
                  <a:gd name="connsiteX8" fmla="*/ 6737 w 600255"/>
                  <a:gd name="connsiteY8" fmla="*/ 565431 h 565434"/>
                  <a:gd name="connsiteX9" fmla="*/ 6865 w 600255"/>
                  <a:gd name="connsiteY9" fmla="*/ 565433 h 565434"/>
                  <a:gd name="connsiteX10" fmla="*/ 148432 w 600255"/>
                  <a:gd name="connsiteY10" fmla="*/ 565433 h 565434"/>
                  <a:gd name="connsiteX11" fmla="*/ 156036 w 600255"/>
                  <a:gd name="connsiteY11" fmla="*/ 558546 h 565434"/>
                  <a:gd name="connsiteX12" fmla="*/ 156036 w 600255"/>
                  <a:gd name="connsiteY12" fmla="*/ 255171 h 565434"/>
                  <a:gd name="connsiteX13" fmla="*/ 292914 w 600255"/>
                  <a:gd name="connsiteY13" fmla="*/ 336931 h 565434"/>
                  <a:gd name="connsiteX14" fmla="*/ 299885 w 600255"/>
                  <a:gd name="connsiteY14" fmla="*/ 339310 h 565434"/>
                  <a:gd name="connsiteX15" fmla="*/ 306729 w 600255"/>
                  <a:gd name="connsiteY15" fmla="*/ 336931 h 565434"/>
                  <a:gd name="connsiteX16" fmla="*/ 596453 w 600255"/>
                  <a:gd name="connsiteY16" fmla="*/ 165648 h 565434"/>
                  <a:gd name="connsiteX17" fmla="*/ 600255 w 600255"/>
                  <a:gd name="connsiteY17" fmla="*/ 156633 h 5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0255" h="565434">
                    <a:moveTo>
                      <a:pt x="599622" y="7638"/>
                    </a:moveTo>
                    <a:cubicBezTo>
                      <a:pt x="599959" y="5040"/>
                      <a:pt x="598717" y="2489"/>
                      <a:pt x="596453" y="1127"/>
                    </a:cubicBezTo>
                    <a:cubicBezTo>
                      <a:pt x="594425" y="-376"/>
                      <a:pt x="591637" y="-376"/>
                      <a:pt x="589609" y="1127"/>
                    </a:cubicBezTo>
                    <a:lnTo>
                      <a:pt x="299885" y="175540"/>
                    </a:lnTo>
                    <a:lnTo>
                      <a:pt x="11427" y="1127"/>
                    </a:lnTo>
                    <a:cubicBezTo>
                      <a:pt x="9116" y="-359"/>
                      <a:pt x="6135" y="-359"/>
                      <a:pt x="3823" y="1127"/>
                    </a:cubicBezTo>
                    <a:cubicBezTo>
                      <a:pt x="1314" y="2310"/>
                      <a:pt x="-198" y="4899"/>
                      <a:pt x="21" y="7638"/>
                    </a:cubicBezTo>
                    <a:lnTo>
                      <a:pt x="21" y="558546"/>
                    </a:lnTo>
                    <a:cubicBezTo>
                      <a:pt x="-49" y="562280"/>
                      <a:pt x="2958" y="565363"/>
                      <a:pt x="6737" y="565431"/>
                    </a:cubicBezTo>
                    <a:cubicBezTo>
                      <a:pt x="6780" y="565433"/>
                      <a:pt x="6822" y="565433"/>
                      <a:pt x="6865" y="565433"/>
                    </a:cubicBezTo>
                    <a:lnTo>
                      <a:pt x="148432" y="565433"/>
                    </a:lnTo>
                    <a:cubicBezTo>
                      <a:pt x="152420" y="565509"/>
                      <a:pt x="155766" y="562478"/>
                      <a:pt x="156036" y="558546"/>
                    </a:cubicBezTo>
                    <a:lnTo>
                      <a:pt x="156036" y="255171"/>
                    </a:lnTo>
                    <a:lnTo>
                      <a:pt x="292914" y="336931"/>
                    </a:lnTo>
                    <a:cubicBezTo>
                      <a:pt x="295022" y="338242"/>
                      <a:pt x="297407" y="339056"/>
                      <a:pt x="299885" y="339310"/>
                    </a:cubicBezTo>
                    <a:cubicBezTo>
                      <a:pt x="302318" y="339037"/>
                      <a:pt x="304659" y="338224"/>
                      <a:pt x="306729" y="336931"/>
                    </a:cubicBezTo>
                    <a:cubicBezTo>
                      <a:pt x="306729" y="336931"/>
                      <a:pt x="594299" y="166399"/>
                      <a:pt x="596453" y="165648"/>
                    </a:cubicBezTo>
                    <a:cubicBezTo>
                      <a:pt x="600255" y="163395"/>
                      <a:pt x="600255" y="161892"/>
                      <a:pt x="600255" y="156633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6" name="Grafik 12">
              <a:extLst>
                <a:ext uri="{FF2B5EF4-FFF2-40B4-BE49-F238E27FC236}">
                  <a16:creationId xmlns:a16="http://schemas.microsoft.com/office/drawing/2014/main" id="{D1D1D3CE-6D85-9E44-8943-DADA782A02F2}"/>
                </a:ext>
              </a:extLst>
            </p:cNvPr>
            <p:cNvGrpSpPr/>
            <p:nvPr/>
          </p:nvGrpSpPr>
          <p:grpSpPr>
            <a:xfrm>
              <a:off x="8809262" y="451831"/>
              <a:ext cx="2252147" cy="558856"/>
              <a:chOff x="8809262" y="451831"/>
              <a:chExt cx="2252147" cy="558856"/>
            </a:xfrm>
          </p:grpSpPr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E4250D1B-8A1C-ED4F-A3F4-77BA5EE09A4B}"/>
                  </a:ext>
                </a:extLst>
              </p:cNvPr>
              <p:cNvSpPr/>
              <p:nvPr/>
            </p:nvSpPr>
            <p:spPr>
              <a:xfrm>
                <a:off x="8809262" y="672386"/>
                <a:ext cx="154877" cy="338128"/>
              </a:xfrm>
              <a:custGeom>
                <a:avLst/>
                <a:gdLst>
                  <a:gd name="connsiteX0" fmla="*/ 151708 w 154877"/>
                  <a:gd name="connsiteY0" fmla="*/ 947 h 338128"/>
                  <a:gd name="connsiteX1" fmla="*/ 144864 w 154877"/>
                  <a:gd name="connsiteY1" fmla="*/ 947 h 338128"/>
                  <a:gd name="connsiteX2" fmla="*/ 5451 w 154877"/>
                  <a:gd name="connsiteY2" fmla="*/ 83458 h 338128"/>
                  <a:gd name="connsiteX3" fmla="*/ 1 w 154877"/>
                  <a:gd name="connsiteY3" fmla="*/ 93349 h 338128"/>
                  <a:gd name="connsiteX4" fmla="*/ 1 w 154877"/>
                  <a:gd name="connsiteY4" fmla="*/ 331241 h 338128"/>
                  <a:gd name="connsiteX5" fmla="*/ 6716 w 154877"/>
                  <a:gd name="connsiteY5" fmla="*/ 338128 h 338128"/>
                  <a:gd name="connsiteX6" fmla="*/ 6972 w 154877"/>
                  <a:gd name="connsiteY6" fmla="*/ 338128 h 338128"/>
                  <a:gd name="connsiteX7" fmla="*/ 148032 w 154877"/>
                  <a:gd name="connsiteY7" fmla="*/ 338128 h 338128"/>
                  <a:gd name="connsiteX8" fmla="*/ 154877 w 154877"/>
                  <a:gd name="connsiteY8" fmla="*/ 331368 h 338128"/>
                  <a:gd name="connsiteX9" fmla="*/ 154876 w 154877"/>
                  <a:gd name="connsiteY9" fmla="*/ 331241 h 338128"/>
                  <a:gd name="connsiteX10" fmla="*/ 154876 w 154877"/>
                  <a:gd name="connsiteY10" fmla="*/ 6831 h 338128"/>
                  <a:gd name="connsiteX11" fmla="*/ 151074 w 154877"/>
                  <a:gd name="connsiteY11" fmla="*/ 821 h 33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877" h="338128">
                    <a:moveTo>
                      <a:pt x="151708" y="947"/>
                    </a:moveTo>
                    <a:cubicBezTo>
                      <a:pt x="149605" y="-316"/>
                      <a:pt x="146966" y="-316"/>
                      <a:pt x="144864" y="947"/>
                    </a:cubicBezTo>
                    <a:lnTo>
                      <a:pt x="5451" y="83458"/>
                    </a:lnTo>
                    <a:cubicBezTo>
                      <a:pt x="1522" y="85085"/>
                      <a:pt x="1" y="87214"/>
                      <a:pt x="1" y="93349"/>
                    </a:cubicBezTo>
                    <a:lnTo>
                      <a:pt x="1" y="331241"/>
                    </a:lnTo>
                    <a:cubicBezTo>
                      <a:pt x="-70" y="334975"/>
                      <a:pt x="2937" y="338058"/>
                      <a:pt x="6716" y="338128"/>
                    </a:cubicBezTo>
                    <a:cubicBezTo>
                      <a:pt x="6801" y="338129"/>
                      <a:pt x="6887" y="338129"/>
                      <a:pt x="6972" y="338128"/>
                    </a:cubicBezTo>
                    <a:lnTo>
                      <a:pt x="148032" y="338128"/>
                    </a:lnTo>
                    <a:cubicBezTo>
                      <a:pt x="151811" y="338128"/>
                      <a:pt x="154876" y="335102"/>
                      <a:pt x="154877" y="331368"/>
                    </a:cubicBezTo>
                    <a:cubicBezTo>
                      <a:pt x="154877" y="331325"/>
                      <a:pt x="154877" y="331284"/>
                      <a:pt x="154876" y="331241"/>
                    </a:cubicBezTo>
                    <a:lnTo>
                      <a:pt x="154876" y="6831"/>
                    </a:lnTo>
                    <a:cubicBezTo>
                      <a:pt x="154683" y="4333"/>
                      <a:pt x="153263" y="2087"/>
                      <a:pt x="151074" y="821"/>
                    </a:cubicBezTo>
                  </a:path>
                </a:pathLst>
              </a:custGeom>
              <a:solidFill>
                <a:srgbClr val="F7AE02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D0221B24-BC27-D549-A576-F8E7232115AD}"/>
                  </a:ext>
                </a:extLst>
              </p:cNvPr>
              <p:cNvSpPr/>
              <p:nvPr/>
            </p:nvSpPr>
            <p:spPr>
              <a:xfrm>
                <a:off x="10561912" y="451831"/>
                <a:ext cx="154925" cy="558826"/>
              </a:xfrm>
              <a:custGeom>
                <a:avLst/>
                <a:gdLst>
                  <a:gd name="connsiteX0" fmla="*/ 148052 w 154925"/>
                  <a:gd name="connsiteY0" fmla="*/ 11 h 558826"/>
                  <a:gd name="connsiteX1" fmla="*/ 7625 w 154925"/>
                  <a:gd name="connsiteY1" fmla="*/ 11 h 558826"/>
                  <a:gd name="connsiteX2" fmla="*/ 8 w 154925"/>
                  <a:gd name="connsiteY2" fmla="*/ 6743 h 558826"/>
                  <a:gd name="connsiteX3" fmla="*/ 21 w 154925"/>
                  <a:gd name="connsiteY3" fmla="*/ 7649 h 558826"/>
                  <a:gd name="connsiteX4" fmla="*/ 21 w 154925"/>
                  <a:gd name="connsiteY4" fmla="*/ 551921 h 558826"/>
                  <a:gd name="connsiteX5" fmla="*/ 7233 w 154925"/>
                  <a:gd name="connsiteY5" fmla="*/ 558825 h 558826"/>
                  <a:gd name="connsiteX6" fmla="*/ 7625 w 154925"/>
                  <a:gd name="connsiteY6" fmla="*/ 558808 h 558826"/>
                  <a:gd name="connsiteX7" fmla="*/ 148052 w 154925"/>
                  <a:gd name="connsiteY7" fmla="*/ 558808 h 558826"/>
                  <a:gd name="connsiteX8" fmla="*/ 154896 w 154925"/>
                  <a:gd name="connsiteY8" fmla="*/ 552048 h 558826"/>
                  <a:gd name="connsiteX9" fmla="*/ 154896 w 154925"/>
                  <a:gd name="connsiteY9" fmla="*/ 551921 h 558826"/>
                  <a:gd name="connsiteX10" fmla="*/ 154896 w 154925"/>
                  <a:gd name="connsiteY10" fmla="*/ 7649 h 558826"/>
                  <a:gd name="connsiteX11" fmla="*/ 148470 w 154925"/>
                  <a:gd name="connsiteY11" fmla="*/ 36 h 558826"/>
                  <a:gd name="connsiteX12" fmla="*/ 148052 w 154925"/>
                  <a:gd name="connsiteY12" fmla="*/ 11 h 55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4925" h="558826">
                    <a:moveTo>
                      <a:pt x="148052" y="11"/>
                    </a:moveTo>
                    <a:lnTo>
                      <a:pt x="7625" y="11"/>
                    </a:lnTo>
                    <a:cubicBezTo>
                      <a:pt x="3646" y="-207"/>
                      <a:pt x="237" y="2807"/>
                      <a:pt x="8" y="6743"/>
                    </a:cubicBezTo>
                    <a:cubicBezTo>
                      <a:pt x="-4" y="7045"/>
                      <a:pt x="-4" y="7347"/>
                      <a:pt x="21" y="7649"/>
                    </a:cubicBezTo>
                    <a:lnTo>
                      <a:pt x="21" y="551921"/>
                    </a:lnTo>
                    <a:cubicBezTo>
                      <a:pt x="84" y="555793"/>
                      <a:pt x="3304" y="558884"/>
                      <a:pt x="7233" y="558825"/>
                    </a:cubicBezTo>
                    <a:cubicBezTo>
                      <a:pt x="7359" y="558823"/>
                      <a:pt x="7499" y="558817"/>
                      <a:pt x="7625" y="558808"/>
                    </a:cubicBezTo>
                    <a:lnTo>
                      <a:pt x="148052" y="558808"/>
                    </a:lnTo>
                    <a:cubicBezTo>
                      <a:pt x="151829" y="558809"/>
                      <a:pt x="154896" y="555782"/>
                      <a:pt x="154896" y="552048"/>
                    </a:cubicBezTo>
                    <a:cubicBezTo>
                      <a:pt x="154896" y="552005"/>
                      <a:pt x="154896" y="551964"/>
                      <a:pt x="154896" y="551921"/>
                    </a:cubicBezTo>
                    <a:lnTo>
                      <a:pt x="154896" y="7649"/>
                    </a:lnTo>
                    <a:cubicBezTo>
                      <a:pt x="155251" y="3792"/>
                      <a:pt x="152374" y="384"/>
                      <a:pt x="148470" y="36"/>
                    </a:cubicBezTo>
                    <a:cubicBezTo>
                      <a:pt x="148331" y="24"/>
                      <a:pt x="148191" y="15"/>
                      <a:pt x="148052" y="11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C5ADF8EA-7A99-E849-B234-13B1AC1594B9}"/>
                  </a:ext>
                </a:extLst>
              </p:cNvPr>
              <p:cNvSpPr/>
              <p:nvPr/>
            </p:nvSpPr>
            <p:spPr>
              <a:xfrm>
                <a:off x="10561933" y="451842"/>
                <a:ext cx="155256" cy="558796"/>
              </a:xfrm>
              <a:custGeom>
                <a:avLst/>
                <a:gdLst>
                  <a:gd name="connsiteX0" fmla="*/ 155255 w 155256"/>
                  <a:gd name="connsiteY0" fmla="*/ 551910 h 558796"/>
                  <a:gd name="connsiteX1" fmla="*/ 148538 w 155256"/>
                  <a:gd name="connsiteY1" fmla="*/ 558795 h 558796"/>
                  <a:gd name="connsiteX2" fmla="*/ 148411 w 155256"/>
                  <a:gd name="connsiteY2" fmla="*/ 558797 h 558796"/>
                  <a:gd name="connsiteX3" fmla="*/ 6844 w 155256"/>
                  <a:gd name="connsiteY3" fmla="*/ 558797 h 558796"/>
                  <a:gd name="connsiteX4" fmla="*/ 0 w 155256"/>
                  <a:gd name="connsiteY4" fmla="*/ 552037 h 558796"/>
                  <a:gd name="connsiteX5" fmla="*/ 0 w 155256"/>
                  <a:gd name="connsiteY5" fmla="*/ 551910 h 558796"/>
                  <a:gd name="connsiteX6" fmla="*/ 0 w 155256"/>
                  <a:gd name="connsiteY6" fmla="*/ 6886 h 558796"/>
                  <a:gd name="connsiteX7" fmla="*/ 6844 w 155256"/>
                  <a:gd name="connsiteY7" fmla="*/ 0 h 558796"/>
                  <a:gd name="connsiteX8" fmla="*/ 148031 w 155256"/>
                  <a:gd name="connsiteY8" fmla="*/ 0 h 558796"/>
                  <a:gd name="connsiteX9" fmla="*/ 154875 w 155256"/>
                  <a:gd name="connsiteY9" fmla="*/ 6886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256" h="558796">
                    <a:moveTo>
                      <a:pt x="155255" y="551910"/>
                    </a:moveTo>
                    <a:cubicBezTo>
                      <a:pt x="155331" y="555644"/>
                      <a:pt x="152314" y="558727"/>
                      <a:pt x="148538" y="558795"/>
                    </a:cubicBezTo>
                    <a:cubicBezTo>
                      <a:pt x="148500" y="558797"/>
                      <a:pt x="148449" y="558797"/>
                      <a:pt x="148411" y="558797"/>
                    </a:cubicBezTo>
                    <a:lnTo>
                      <a:pt x="6844" y="558797"/>
                    </a:lnTo>
                    <a:cubicBezTo>
                      <a:pt x="3067" y="558798"/>
                      <a:pt x="0" y="555770"/>
                      <a:pt x="0" y="552037"/>
                    </a:cubicBezTo>
                    <a:cubicBezTo>
                      <a:pt x="0" y="551994"/>
                      <a:pt x="0" y="551953"/>
                      <a:pt x="0" y="551910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148031" y="0"/>
                    </a:lnTo>
                    <a:cubicBezTo>
                      <a:pt x="151833" y="68"/>
                      <a:pt x="154875" y="3132"/>
                      <a:pt x="154875" y="688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16889735-D73D-A542-A8A9-17E5D4EC710C}"/>
                  </a:ext>
                </a:extLst>
              </p:cNvPr>
              <p:cNvSpPr/>
              <p:nvPr/>
            </p:nvSpPr>
            <p:spPr>
              <a:xfrm>
                <a:off x="10767549" y="451842"/>
                <a:ext cx="293861" cy="558845"/>
              </a:xfrm>
              <a:custGeom>
                <a:avLst/>
                <a:gdLst>
                  <a:gd name="connsiteX0" fmla="*/ 161546 w 293861"/>
                  <a:gd name="connsiteY0" fmla="*/ 365102 h 558845"/>
                  <a:gd name="connsiteX1" fmla="*/ 293861 w 293861"/>
                  <a:gd name="connsiteY1" fmla="*/ 188436 h 558845"/>
                  <a:gd name="connsiteX2" fmla="*/ 35314 w 293861"/>
                  <a:gd name="connsiteY2" fmla="*/ 0 h 558845"/>
                  <a:gd name="connsiteX3" fmla="*/ 7052 w 293861"/>
                  <a:gd name="connsiteY3" fmla="*/ 0 h 558845"/>
                  <a:gd name="connsiteX4" fmla="*/ 81 w 293861"/>
                  <a:gd name="connsiteY4" fmla="*/ 6886 h 558845"/>
                  <a:gd name="connsiteX5" fmla="*/ 81 w 293861"/>
                  <a:gd name="connsiteY5" fmla="*/ 128963 h 558845"/>
                  <a:gd name="connsiteX6" fmla="*/ 7052 w 293861"/>
                  <a:gd name="connsiteY6" fmla="*/ 135849 h 558845"/>
                  <a:gd name="connsiteX7" fmla="*/ 52044 w 293861"/>
                  <a:gd name="connsiteY7" fmla="*/ 135849 h 558845"/>
                  <a:gd name="connsiteX8" fmla="*/ 136959 w 293861"/>
                  <a:gd name="connsiteY8" fmla="*/ 203210 h 558845"/>
                  <a:gd name="connsiteX9" fmla="*/ 52931 w 293861"/>
                  <a:gd name="connsiteY9" fmla="*/ 269945 h 558845"/>
                  <a:gd name="connsiteX10" fmla="*/ 7052 w 293861"/>
                  <a:gd name="connsiteY10" fmla="*/ 269945 h 558845"/>
                  <a:gd name="connsiteX11" fmla="*/ 81 w 293861"/>
                  <a:gd name="connsiteY11" fmla="*/ 276706 h 558845"/>
                  <a:gd name="connsiteX12" fmla="*/ 81 w 293861"/>
                  <a:gd name="connsiteY12" fmla="*/ 383633 h 558845"/>
                  <a:gd name="connsiteX13" fmla="*/ 3249 w 293861"/>
                  <a:gd name="connsiteY13" fmla="*/ 394275 h 558845"/>
                  <a:gd name="connsiteX14" fmla="*/ 112498 w 293861"/>
                  <a:gd name="connsiteY14" fmla="*/ 555792 h 558845"/>
                  <a:gd name="connsiteX15" fmla="*/ 118708 w 293861"/>
                  <a:gd name="connsiteY15" fmla="*/ 558797 h 558845"/>
                  <a:gd name="connsiteX16" fmla="*/ 281568 w 293861"/>
                  <a:gd name="connsiteY16" fmla="*/ 558797 h 558845"/>
                  <a:gd name="connsiteX17" fmla="*/ 288538 w 293861"/>
                  <a:gd name="connsiteY17" fmla="*/ 555041 h 558845"/>
                  <a:gd name="connsiteX18" fmla="*/ 287651 w 293861"/>
                  <a:gd name="connsiteY18" fmla="*/ 548154 h 558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3861" h="558845">
                    <a:moveTo>
                      <a:pt x="161546" y="365102"/>
                    </a:moveTo>
                    <a:cubicBezTo>
                      <a:pt x="161546" y="365102"/>
                      <a:pt x="293861" y="327540"/>
                      <a:pt x="293861" y="188436"/>
                    </a:cubicBezTo>
                    <a:cubicBezTo>
                      <a:pt x="293861" y="0"/>
                      <a:pt x="110977" y="0"/>
                      <a:pt x="35314" y="0"/>
                    </a:cubicBezTo>
                    <a:lnTo>
                      <a:pt x="7052" y="0"/>
                    </a:lnTo>
                    <a:cubicBezTo>
                      <a:pt x="3199" y="0"/>
                      <a:pt x="81" y="3083"/>
                      <a:pt x="81" y="6886"/>
                    </a:cubicBezTo>
                    <a:lnTo>
                      <a:pt x="81" y="128963"/>
                    </a:lnTo>
                    <a:cubicBezTo>
                      <a:pt x="81" y="132766"/>
                      <a:pt x="3199" y="135849"/>
                      <a:pt x="7052" y="135849"/>
                    </a:cubicBezTo>
                    <a:lnTo>
                      <a:pt x="52044" y="135849"/>
                    </a:lnTo>
                    <a:cubicBezTo>
                      <a:pt x="73589" y="135849"/>
                      <a:pt x="136959" y="139605"/>
                      <a:pt x="136959" y="203210"/>
                    </a:cubicBezTo>
                    <a:cubicBezTo>
                      <a:pt x="136959" y="266815"/>
                      <a:pt x="71308" y="269945"/>
                      <a:pt x="52931" y="269945"/>
                    </a:cubicBezTo>
                    <a:lnTo>
                      <a:pt x="7052" y="269945"/>
                    </a:lnTo>
                    <a:cubicBezTo>
                      <a:pt x="3249" y="269945"/>
                      <a:pt x="144" y="272953"/>
                      <a:pt x="81" y="276706"/>
                    </a:cubicBezTo>
                    <a:lnTo>
                      <a:pt x="81" y="383633"/>
                    </a:lnTo>
                    <a:cubicBezTo>
                      <a:pt x="-325" y="387454"/>
                      <a:pt x="803" y="391282"/>
                      <a:pt x="3249" y="394275"/>
                    </a:cubicBezTo>
                    <a:lnTo>
                      <a:pt x="112498" y="555792"/>
                    </a:lnTo>
                    <a:cubicBezTo>
                      <a:pt x="113918" y="557771"/>
                      <a:pt x="116250" y="558902"/>
                      <a:pt x="118708" y="558797"/>
                    </a:cubicBezTo>
                    <a:lnTo>
                      <a:pt x="281568" y="558797"/>
                    </a:lnTo>
                    <a:cubicBezTo>
                      <a:pt x="284470" y="559140"/>
                      <a:pt x="287258" y="557632"/>
                      <a:pt x="288538" y="555041"/>
                    </a:cubicBezTo>
                    <a:cubicBezTo>
                      <a:pt x="289337" y="552733"/>
                      <a:pt x="289007" y="550191"/>
                      <a:pt x="287651" y="548154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3" name="Titel 1">
            <a:extLst>
              <a:ext uri="{FF2B5EF4-FFF2-40B4-BE49-F238E27FC236}">
                <a16:creationId xmlns:a16="http://schemas.microsoft.com/office/drawing/2014/main" id="{C5450DB3-9DD0-0A4F-BE40-3952083E93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7993062" cy="1178143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>
              <a:lnSpc>
                <a:spcPct val="87000"/>
              </a:lnSpc>
              <a:defRPr sz="4400" b="1" i="0" spc="100" baseline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r>
              <a:rPr lang="de-DE" dirty="0"/>
              <a:t>TITELFOLIE</a:t>
            </a:r>
            <a:br>
              <a:rPr lang="de-DE" dirty="0"/>
            </a:br>
            <a:r>
              <a:rPr lang="de-DE" dirty="0"/>
              <a:t>ZWEIZEILIG</a:t>
            </a:r>
          </a:p>
        </p:txBody>
      </p:sp>
      <p:sp>
        <p:nvSpPr>
          <p:cNvPr id="24" name="Textplatzhalter 24">
            <a:extLst>
              <a:ext uri="{FF2B5EF4-FFF2-40B4-BE49-F238E27FC236}">
                <a16:creationId xmlns:a16="http://schemas.microsoft.com/office/drawing/2014/main" id="{8F99FFB3-6657-AC49-8963-400AAA5BA58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4592" y="3208273"/>
            <a:ext cx="4323208" cy="4414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108000" bIns="36000">
            <a:spAutoFit/>
          </a:bodyPr>
          <a:lstStyle>
            <a:lvl1pPr marL="0" indent="0">
              <a:buNone/>
              <a:defRPr sz="2400" b="1" i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/>
            <a:r>
              <a:rPr lang="de-DE" dirty="0"/>
              <a:t>SUBHEADLINE (OPTIONAL)</a:t>
            </a:r>
          </a:p>
        </p:txBody>
      </p:sp>
      <p:sp>
        <p:nvSpPr>
          <p:cNvPr id="25" name="Textplatzhalter 3">
            <a:extLst>
              <a:ext uri="{FF2B5EF4-FFF2-40B4-BE49-F238E27FC236}">
                <a16:creationId xmlns:a16="http://schemas.microsoft.com/office/drawing/2014/main" id="{9D6F9D7A-111C-D144-8FA9-2F3ADD9090E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83196" y="5881521"/>
            <a:ext cx="3444267" cy="313932"/>
          </a:xfrm>
        </p:spPr>
        <p:txBody>
          <a:bodyPr anchor="b" anchorCtr="0">
            <a:spAutoFit/>
          </a:bodyPr>
          <a:lstStyle>
            <a:lvl1pPr algn="r"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Ort, Datum</a:t>
            </a:r>
          </a:p>
        </p:txBody>
      </p:sp>
    </p:spTree>
    <p:extLst>
      <p:ext uri="{BB962C8B-B14F-4D97-AF65-F5344CB8AC3E}">
        <p14:creationId xmlns:p14="http://schemas.microsoft.com/office/powerpoint/2010/main" val="2297422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enner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39392BBF-BD95-294E-9DD1-75C48A997C27}"/>
              </a:ext>
            </a:extLst>
          </p:cNvPr>
          <p:cNvSpPr/>
          <p:nvPr/>
        </p:nvSpPr>
        <p:spPr>
          <a:xfrm>
            <a:off x="371472" y="2132012"/>
            <a:ext cx="11449050" cy="42846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grpSp>
        <p:nvGrpSpPr>
          <p:cNvPr id="14" name="Grafik 12">
            <a:extLst>
              <a:ext uri="{FF2B5EF4-FFF2-40B4-BE49-F238E27FC236}">
                <a16:creationId xmlns:a16="http://schemas.microsoft.com/office/drawing/2014/main" id="{BD255DE6-ABA1-CD48-908C-1D73497418B5}"/>
              </a:ext>
            </a:extLst>
          </p:cNvPr>
          <p:cNvGrpSpPr>
            <a:grpSpLocks noChangeAspect="1"/>
          </p:cNvGrpSpPr>
          <p:nvPr/>
        </p:nvGrpSpPr>
        <p:grpSpPr>
          <a:xfrm>
            <a:off x="8996485" y="441325"/>
            <a:ext cx="2824040" cy="472047"/>
            <a:chOff x="8364517" y="441325"/>
            <a:chExt cx="3468861" cy="579831"/>
          </a:xfrm>
        </p:grpSpPr>
        <p:grpSp>
          <p:nvGrpSpPr>
            <p:cNvPr id="15" name="Grafik 12">
              <a:extLst>
                <a:ext uri="{FF2B5EF4-FFF2-40B4-BE49-F238E27FC236}">
                  <a16:creationId xmlns:a16="http://schemas.microsoft.com/office/drawing/2014/main" id="{A6BA828E-1F84-7644-90A9-B5E0970C65C7}"/>
                </a:ext>
              </a:extLst>
            </p:cNvPr>
            <p:cNvGrpSpPr/>
            <p:nvPr/>
          </p:nvGrpSpPr>
          <p:grpSpPr>
            <a:xfrm>
              <a:off x="9413173" y="441325"/>
              <a:ext cx="2420204" cy="579831"/>
              <a:chOff x="9413173" y="441325"/>
              <a:chExt cx="2420204" cy="579831"/>
            </a:xfrm>
            <a:solidFill>
              <a:srgbClr val="1C3E76"/>
            </a:solidFill>
          </p:grpSpPr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1D0F3455-CFB6-0F4E-A8F4-EC7669677B3F}"/>
                  </a:ext>
                </a:extLst>
              </p:cNvPr>
              <p:cNvSpPr/>
              <p:nvPr/>
            </p:nvSpPr>
            <p:spPr>
              <a:xfrm>
                <a:off x="11250251" y="441325"/>
                <a:ext cx="583127" cy="265320"/>
              </a:xfrm>
              <a:custGeom>
                <a:avLst/>
                <a:gdLst>
                  <a:gd name="connsiteX0" fmla="*/ 291499 w 583127"/>
                  <a:gd name="connsiteY0" fmla="*/ 148495 h 265320"/>
                  <a:gd name="connsiteX1" fmla="*/ 430912 w 583127"/>
                  <a:gd name="connsiteY1" fmla="*/ 260054 h 265320"/>
                  <a:gd name="connsiteX2" fmla="*/ 438516 w 583127"/>
                  <a:gd name="connsiteY2" fmla="*/ 265313 h 265320"/>
                  <a:gd name="connsiteX3" fmla="*/ 575521 w 583127"/>
                  <a:gd name="connsiteY3" fmla="*/ 265313 h 265320"/>
                  <a:gd name="connsiteX4" fmla="*/ 583125 w 583127"/>
                  <a:gd name="connsiteY4" fmla="*/ 258551 h 265320"/>
                  <a:gd name="connsiteX5" fmla="*/ 291499 w 583127"/>
                  <a:gd name="connsiteY5" fmla="*/ 0 h 265320"/>
                  <a:gd name="connsiteX6" fmla="*/ 0 w 583127"/>
                  <a:gd name="connsiteY6" fmla="*/ 258551 h 265320"/>
                  <a:gd name="connsiteX7" fmla="*/ 6971 w 583127"/>
                  <a:gd name="connsiteY7" fmla="*/ 265313 h 265320"/>
                  <a:gd name="connsiteX8" fmla="*/ 144102 w 583127"/>
                  <a:gd name="connsiteY8" fmla="*/ 265313 h 265320"/>
                  <a:gd name="connsiteX9" fmla="*/ 150946 w 583127"/>
                  <a:gd name="connsiteY9" fmla="*/ 260054 h 265320"/>
                  <a:gd name="connsiteX10" fmla="*/ 290358 w 583127"/>
                  <a:gd name="connsiteY10" fmla="*/ 148495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127" h="265320">
                    <a:moveTo>
                      <a:pt x="291499" y="148495"/>
                    </a:moveTo>
                    <a:cubicBezTo>
                      <a:pt x="358785" y="148566"/>
                      <a:pt x="416869" y="195050"/>
                      <a:pt x="430912" y="260054"/>
                    </a:cubicBezTo>
                    <a:cubicBezTo>
                      <a:pt x="431938" y="263309"/>
                      <a:pt x="435069" y="265469"/>
                      <a:pt x="438516" y="265313"/>
                    </a:cubicBezTo>
                    <a:lnTo>
                      <a:pt x="575521" y="265313"/>
                    </a:lnTo>
                    <a:cubicBezTo>
                      <a:pt x="579462" y="265393"/>
                      <a:pt x="582795" y="262434"/>
                      <a:pt x="583125" y="258551"/>
                    </a:cubicBezTo>
                    <a:cubicBezTo>
                      <a:pt x="583632" y="200330"/>
                      <a:pt x="517094" y="0"/>
                      <a:pt x="291499" y="0"/>
                    </a:cubicBezTo>
                    <a:cubicBezTo>
                      <a:pt x="65904" y="0"/>
                      <a:pt x="0" y="200330"/>
                      <a:pt x="0" y="258551"/>
                    </a:cubicBezTo>
                    <a:cubicBezTo>
                      <a:pt x="63" y="262305"/>
                      <a:pt x="3169" y="265314"/>
                      <a:pt x="6971" y="265313"/>
                    </a:cubicBezTo>
                    <a:lnTo>
                      <a:pt x="144102" y="265313"/>
                    </a:lnTo>
                    <a:cubicBezTo>
                      <a:pt x="147296" y="265217"/>
                      <a:pt x="150071" y="263091"/>
                      <a:pt x="150946" y="260054"/>
                    </a:cubicBezTo>
                    <a:cubicBezTo>
                      <a:pt x="165242" y="195208"/>
                      <a:pt x="223187" y="148849"/>
                      <a:pt x="290358" y="148495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8BAB29A6-D44C-2045-8D7C-BC5B5E48E3C1}"/>
                  </a:ext>
                </a:extLst>
              </p:cNvPr>
              <p:cNvSpPr/>
              <p:nvPr/>
            </p:nvSpPr>
            <p:spPr>
              <a:xfrm>
                <a:off x="11249742" y="755835"/>
                <a:ext cx="583633" cy="265320"/>
              </a:xfrm>
              <a:custGeom>
                <a:avLst/>
                <a:gdLst>
                  <a:gd name="connsiteX0" fmla="*/ 292008 w 583633"/>
                  <a:gd name="connsiteY0" fmla="*/ 116826 h 265320"/>
                  <a:gd name="connsiteX1" fmla="*/ 431420 w 583633"/>
                  <a:gd name="connsiteY1" fmla="*/ 6143 h 265320"/>
                  <a:gd name="connsiteX2" fmla="*/ 439024 w 583633"/>
                  <a:gd name="connsiteY2" fmla="*/ 8 h 265320"/>
                  <a:gd name="connsiteX3" fmla="*/ 576029 w 583633"/>
                  <a:gd name="connsiteY3" fmla="*/ 8 h 265320"/>
                  <a:gd name="connsiteX4" fmla="*/ 583633 w 583633"/>
                  <a:gd name="connsiteY4" fmla="*/ 7645 h 265320"/>
                  <a:gd name="connsiteX5" fmla="*/ 291500 w 583633"/>
                  <a:gd name="connsiteY5" fmla="*/ 265321 h 265320"/>
                  <a:gd name="connsiteX6" fmla="*/ 1 w 583633"/>
                  <a:gd name="connsiteY6" fmla="*/ 7645 h 265320"/>
                  <a:gd name="connsiteX7" fmla="*/ 6972 w 583633"/>
                  <a:gd name="connsiteY7" fmla="*/ 8 h 265320"/>
                  <a:gd name="connsiteX8" fmla="*/ 144610 w 583633"/>
                  <a:gd name="connsiteY8" fmla="*/ 8 h 265320"/>
                  <a:gd name="connsiteX9" fmla="*/ 151454 w 583633"/>
                  <a:gd name="connsiteY9" fmla="*/ 6143 h 265320"/>
                  <a:gd name="connsiteX10" fmla="*/ 290867 w 583633"/>
                  <a:gd name="connsiteY10" fmla="*/ 116826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633" h="265320">
                    <a:moveTo>
                      <a:pt x="292008" y="116826"/>
                    </a:moveTo>
                    <a:cubicBezTo>
                      <a:pt x="359103" y="117082"/>
                      <a:pt x="417238" y="70931"/>
                      <a:pt x="431420" y="6143"/>
                    </a:cubicBezTo>
                    <a:cubicBezTo>
                      <a:pt x="432003" y="2481"/>
                      <a:pt x="435273" y="-164"/>
                      <a:pt x="439024" y="8"/>
                    </a:cubicBezTo>
                    <a:lnTo>
                      <a:pt x="576029" y="8"/>
                    </a:lnTo>
                    <a:cubicBezTo>
                      <a:pt x="580148" y="315"/>
                      <a:pt x="583392" y="3578"/>
                      <a:pt x="583633" y="7645"/>
                    </a:cubicBezTo>
                    <a:cubicBezTo>
                      <a:pt x="583633" y="65992"/>
                      <a:pt x="517096" y="265321"/>
                      <a:pt x="291500" y="265321"/>
                    </a:cubicBezTo>
                    <a:cubicBezTo>
                      <a:pt x="65906" y="265321"/>
                      <a:pt x="1" y="65992"/>
                      <a:pt x="1" y="7645"/>
                    </a:cubicBezTo>
                    <a:cubicBezTo>
                      <a:pt x="-75" y="3681"/>
                      <a:pt x="2967" y="337"/>
                      <a:pt x="6972" y="8"/>
                    </a:cubicBezTo>
                    <a:lnTo>
                      <a:pt x="144610" y="8"/>
                    </a:lnTo>
                    <a:cubicBezTo>
                      <a:pt x="148096" y="156"/>
                      <a:pt x="150973" y="2735"/>
                      <a:pt x="151454" y="6143"/>
                    </a:cubicBezTo>
                    <a:cubicBezTo>
                      <a:pt x="165852" y="70797"/>
                      <a:pt x="223860" y="116844"/>
                      <a:pt x="290867" y="116826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BB630298-E9FD-6D49-A098-B570AA9A02C0}"/>
                  </a:ext>
                </a:extLst>
              </p:cNvPr>
              <p:cNvSpPr/>
              <p:nvPr/>
            </p:nvSpPr>
            <p:spPr>
              <a:xfrm>
                <a:off x="10041797" y="636897"/>
                <a:ext cx="155381" cy="373741"/>
              </a:xfrm>
              <a:custGeom>
                <a:avLst/>
                <a:gdLst>
                  <a:gd name="connsiteX0" fmla="*/ 155255 w 155381"/>
                  <a:gd name="connsiteY0" fmla="*/ 366855 h 373741"/>
                  <a:gd name="connsiteX1" fmla="*/ 148538 w 155381"/>
                  <a:gd name="connsiteY1" fmla="*/ 373740 h 373741"/>
                  <a:gd name="connsiteX2" fmla="*/ 148411 w 155381"/>
                  <a:gd name="connsiteY2" fmla="*/ 373741 h 373741"/>
                  <a:gd name="connsiteX3" fmla="*/ 6844 w 155381"/>
                  <a:gd name="connsiteY3" fmla="*/ 373741 h 373741"/>
                  <a:gd name="connsiteX4" fmla="*/ 0 w 155381"/>
                  <a:gd name="connsiteY4" fmla="*/ 366982 h 373741"/>
                  <a:gd name="connsiteX5" fmla="*/ 0 w 155381"/>
                  <a:gd name="connsiteY5" fmla="*/ 366855 h 373741"/>
                  <a:gd name="connsiteX6" fmla="*/ 0 w 155381"/>
                  <a:gd name="connsiteY6" fmla="*/ 6761 h 373741"/>
                  <a:gd name="connsiteX7" fmla="*/ 6844 w 155381"/>
                  <a:gd name="connsiteY7" fmla="*/ 0 h 373741"/>
                  <a:gd name="connsiteX8" fmla="*/ 148538 w 155381"/>
                  <a:gd name="connsiteY8" fmla="*/ 0 h 373741"/>
                  <a:gd name="connsiteX9" fmla="*/ 155382 w 155381"/>
                  <a:gd name="connsiteY9" fmla="*/ 6761 h 3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381" h="373741">
                    <a:moveTo>
                      <a:pt x="155255" y="366855"/>
                    </a:moveTo>
                    <a:cubicBezTo>
                      <a:pt x="155331" y="370589"/>
                      <a:pt x="152315" y="373671"/>
                      <a:pt x="148538" y="373740"/>
                    </a:cubicBezTo>
                    <a:cubicBezTo>
                      <a:pt x="148500" y="373741"/>
                      <a:pt x="148449" y="373741"/>
                      <a:pt x="148411" y="373741"/>
                    </a:cubicBezTo>
                    <a:lnTo>
                      <a:pt x="6844" y="373741"/>
                    </a:lnTo>
                    <a:cubicBezTo>
                      <a:pt x="3067" y="373743"/>
                      <a:pt x="0" y="370715"/>
                      <a:pt x="0" y="366982"/>
                    </a:cubicBezTo>
                    <a:cubicBezTo>
                      <a:pt x="0" y="366939"/>
                      <a:pt x="0" y="366898"/>
                      <a:pt x="0" y="366855"/>
                    </a:cubicBezTo>
                    <a:lnTo>
                      <a:pt x="0" y="6761"/>
                    </a:lnTo>
                    <a:cubicBezTo>
                      <a:pt x="0" y="3027"/>
                      <a:pt x="3067" y="0"/>
                      <a:pt x="6844" y="0"/>
                    </a:cubicBezTo>
                    <a:lnTo>
                      <a:pt x="148538" y="0"/>
                    </a:lnTo>
                    <a:cubicBezTo>
                      <a:pt x="152315" y="0"/>
                      <a:pt x="155382" y="3027"/>
                      <a:pt x="155382" y="6761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BDA62F08-FC80-0342-B566-A73D577DA42C}"/>
                  </a:ext>
                </a:extLst>
              </p:cNvPr>
              <p:cNvSpPr/>
              <p:nvPr/>
            </p:nvSpPr>
            <p:spPr>
              <a:xfrm>
                <a:off x="9866644" y="451842"/>
                <a:ext cx="506321" cy="135849"/>
              </a:xfrm>
              <a:custGeom>
                <a:avLst/>
                <a:gdLst>
                  <a:gd name="connsiteX0" fmla="*/ 6844 w 506321"/>
                  <a:gd name="connsiteY0" fmla="*/ 135849 h 135849"/>
                  <a:gd name="connsiteX1" fmla="*/ 0 w 506321"/>
                  <a:gd name="connsiteY1" fmla="*/ 128963 h 135849"/>
                  <a:gd name="connsiteX2" fmla="*/ 0 w 506321"/>
                  <a:gd name="connsiteY2" fmla="*/ 6886 h 135849"/>
                  <a:gd name="connsiteX3" fmla="*/ 6844 w 506321"/>
                  <a:gd name="connsiteY3" fmla="*/ 0 h 135849"/>
                  <a:gd name="connsiteX4" fmla="*/ 499351 w 506321"/>
                  <a:gd name="connsiteY4" fmla="*/ 0 h 135849"/>
                  <a:gd name="connsiteX5" fmla="*/ 506321 w 506321"/>
                  <a:gd name="connsiteY5" fmla="*/ 6886 h 135849"/>
                  <a:gd name="connsiteX6" fmla="*/ 506321 w 506321"/>
                  <a:gd name="connsiteY6" fmla="*/ 128963 h 135849"/>
                  <a:gd name="connsiteX7" fmla="*/ 499351 w 506321"/>
                  <a:gd name="connsiteY7" fmla="*/ 135849 h 13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321" h="135849">
                    <a:moveTo>
                      <a:pt x="6844" y="135849"/>
                    </a:moveTo>
                    <a:cubicBezTo>
                      <a:pt x="3042" y="135780"/>
                      <a:pt x="0" y="132718"/>
                      <a:pt x="0" y="128963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499351" y="0"/>
                    </a:lnTo>
                    <a:cubicBezTo>
                      <a:pt x="503203" y="0"/>
                      <a:pt x="506321" y="3083"/>
                      <a:pt x="506321" y="6886"/>
                    </a:cubicBezTo>
                    <a:lnTo>
                      <a:pt x="506321" y="128963"/>
                    </a:lnTo>
                    <a:cubicBezTo>
                      <a:pt x="506321" y="132766"/>
                      <a:pt x="503203" y="135849"/>
                      <a:pt x="499351" y="135849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830A8E28-84F3-504E-9549-EE86B9E0AB38}"/>
                  </a:ext>
                </a:extLst>
              </p:cNvPr>
              <p:cNvSpPr/>
              <p:nvPr/>
            </p:nvSpPr>
            <p:spPr>
              <a:xfrm>
                <a:off x="9413173" y="670202"/>
                <a:ext cx="221032" cy="122077"/>
              </a:xfrm>
              <a:custGeom>
                <a:avLst/>
                <a:gdLst>
                  <a:gd name="connsiteX0" fmla="*/ 7604 w 221032"/>
                  <a:gd name="connsiteY0" fmla="*/ 121701 h 122077"/>
                  <a:gd name="connsiteX1" fmla="*/ 0 w 221032"/>
                  <a:gd name="connsiteY1" fmla="*/ 114940 h 122077"/>
                  <a:gd name="connsiteX2" fmla="*/ 0 w 221032"/>
                  <a:gd name="connsiteY2" fmla="*/ 6886 h 122077"/>
                  <a:gd name="connsiteX3" fmla="*/ 7604 w 221032"/>
                  <a:gd name="connsiteY3" fmla="*/ 0 h 122077"/>
                  <a:gd name="connsiteX4" fmla="*/ 214062 w 221032"/>
                  <a:gd name="connsiteY4" fmla="*/ 0 h 122077"/>
                  <a:gd name="connsiteX5" fmla="*/ 221032 w 221032"/>
                  <a:gd name="connsiteY5" fmla="*/ 6886 h 122077"/>
                  <a:gd name="connsiteX6" fmla="*/ 221032 w 221032"/>
                  <a:gd name="connsiteY6" fmla="*/ 115315 h 122077"/>
                  <a:gd name="connsiteX7" fmla="*/ 214190 w 221032"/>
                  <a:gd name="connsiteY7" fmla="*/ 122078 h 122077"/>
                  <a:gd name="connsiteX8" fmla="*/ 214062 w 221032"/>
                  <a:gd name="connsiteY8" fmla="*/ 122076 h 12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32" h="122077">
                    <a:moveTo>
                      <a:pt x="7604" y="121701"/>
                    </a:moveTo>
                    <a:cubicBezTo>
                      <a:pt x="3662" y="121781"/>
                      <a:pt x="333" y="118822"/>
                      <a:pt x="0" y="114940"/>
                    </a:cubicBezTo>
                    <a:lnTo>
                      <a:pt x="0" y="6886"/>
                    </a:lnTo>
                    <a:cubicBezTo>
                      <a:pt x="331" y="2984"/>
                      <a:pt x="3640" y="-14"/>
                      <a:pt x="7604" y="0"/>
                    </a:cubicBezTo>
                    <a:lnTo>
                      <a:pt x="214062" y="0"/>
                    </a:lnTo>
                    <a:cubicBezTo>
                      <a:pt x="217912" y="0"/>
                      <a:pt x="221032" y="3083"/>
                      <a:pt x="221032" y="6886"/>
                    </a:cubicBezTo>
                    <a:lnTo>
                      <a:pt x="221032" y="115315"/>
                    </a:lnTo>
                    <a:cubicBezTo>
                      <a:pt x="221032" y="119049"/>
                      <a:pt x="217969" y="122076"/>
                      <a:pt x="214190" y="122078"/>
                    </a:cubicBezTo>
                    <a:cubicBezTo>
                      <a:pt x="214147" y="122078"/>
                      <a:pt x="214105" y="122078"/>
                      <a:pt x="214062" y="12207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6" name="Grafik 12">
              <a:extLst>
                <a:ext uri="{FF2B5EF4-FFF2-40B4-BE49-F238E27FC236}">
                  <a16:creationId xmlns:a16="http://schemas.microsoft.com/office/drawing/2014/main" id="{F2E87788-61BE-2541-A092-760B61FF7FF0}"/>
                </a:ext>
              </a:extLst>
            </p:cNvPr>
            <p:cNvGrpSpPr/>
            <p:nvPr/>
          </p:nvGrpSpPr>
          <p:grpSpPr>
            <a:xfrm>
              <a:off x="8364517" y="446208"/>
              <a:ext cx="1301755" cy="565434"/>
              <a:chOff x="8364517" y="446208"/>
              <a:chExt cx="1301755" cy="565434"/>
            </a:xfrm>
            <a:solidFill>
              <a:srgbClr val="1C3E76"/>
            </a:solidFill>
          </p:grpSpPr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1AE52C27-8DA7-FB42-BBD1-BDC407AB0151}"/>
                  </a:ext>
                </a:extLst>
              </p:cNvPr>
              <p:cNvSpPr/>
              <p:nvPr/>
            </p:nvSpPr>
            <p:spPr>
              <a:xfrm>
                <a:off x="9208996" y="451842"/>
                <a:ext cx="457275" cy="558796"/>
              </a:xfrm>
              <a:custGeom>
                <a:avLst/>
                <a:gdLst>
                  <a:gd name="connsiteX0" fmla="*/ 450431 w 457275"/>
                  <a:gd name="connsiteY0" fmla="*/ 423073 h 558796"/>
                  <a:gd name="connsiteX1" fmla="*/ 155129 w 457275"/>
                  <a:gd name="connsiteY1" fmla="*/ 423073 h 558796"/>
                  <a:gd name="connsiteX2" fmla="*/ 155129 w 457275"/>
                  <a:gd name="connsiteY2" fmla="*/ 135849 h 558796"/>
                  <a:gd name="connsiteX3" fmla="*/ 446628 w 457275"/>
                  <a:gd name="connsiteY3" fmla="*/ 135849 h 558796"/>
                  <a:gd name="connsiteX4" fmla="*/ 453472 w 457275"/>
                  <a:gd name="connsiteY4" fmla="*/ 128963 h 558796"/>
                  <a:gd name="connsiteX5" fmla="*/ 453472 w 457275"/>
                  <a:gd name="connsiteY5" fmla="*/ 6886 h 558796"/>
                  <a:gd name="connsiteX6" fmla="*/ 446628 w 457275"/>
                  <a:gd name="connsiteY6" fmla="*/ 0 h 558796"/>
                  <a:gd name="connsiteX7" fmla="*/ 6845 w 457275"/>
                  <a:gd name="connsiteY7" fmla="*/ 0 h 558796"/>
                  <a:gd name="connsiteX8" fmla="*/ 1 w 457275"/>
                  <a:gd name="connsiteY8" fmla="*/ 6886 h 558796"/>
                  <a:gd name="connsiteX9" fmla="*/ 1 w 457275"/>
                  <a:gd name="connsiteY9" fmla="*/ 551910 h 558796"/>
                  <a:gd name="connsiteX10" fmla="*/ 6717 w 457275"/>
                  <a:gd name="connsiteY10" fmla="*/ 558795 h 558796"/>
                  <a:gd name="connsiteX11" fmla="*/ 6845 w 457275"/>
                  <a:gd name="connsiteY11" fmla="*/ 558797 h 558796"/>
                  <a:gd name="connsiteX12" fmla="*/ 450431 w 457275"/>
                  <a:gd name="connsiteY12" fmla="*/ 558797 h 558796"/>
                  <a:gd name="connsiteX13" fmla="*/ 457274 w 457275"/>
                  <a:gd name="connsiteY13" fmla="*/ 552037 h 558796"/>
                  <a:gd name="connsiteX14" fmla="*/ 457274 w 457275"/>
                  <a:gd name="connsiteY14" fmla="*/ 551910 h 558796"/>
                  <a:gd name="connsiteX15" fmla="*/ 457274 w 457275"/>
                  <a:gd name="connsiteY15" fmla="*/ 429959 h 558796"/>
                  <a:gd name="connsiteX16" fmla="*/ 450557 w 457275"/>
                  <a:gd name="connsiteY16" fmla="*/ 423074 h 558796"/>
                  <a:gd name="connsiteX17" fmla="*/ 450431 w 457275"/>
                  <a:gd name="connsiteY17" fmla="*/ 423073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275" h="558796">
                    <a:moveTo>
                      <a:pt x="450431" y="423073"/>
                    </a:moveTo>
                    <a:lnTo>
                      <a:pt x="155129" y="423073"/>
                    </a:lnTo>
                    <a:lnTo>
                      <a:pt x="155129" y="135849"/>
                    </a:lnTo>
                    <a:lnTo>
                      <a:pt x="446628" y="135849"/>
                    </a:lnTo>
                    <a:cubicBezTo>
                      <a:pt x="450431" y="135780"/>
                      <a:pt x="453472" y="132718"/>
                      <a:pt x="453472" y="128963"/>
                    </a:cubicBezTo>
                    <a:lnTo>
                      <a:pt x="453472" y="6886"/>
                    </a:lnTo>
                    <a:cubicBezTo>
                      <a:pt x="453472" y="3132"/>
                      <a:pt x="450431" y="68"/>
                      <a:pt x="446628" y="0"/>
                    </a:cubicBezTo>
                    <a:lnTo>
                      <a:pt x="6845" y="0"/>
                    </a:lnTo>
                    <a:cubicBezTo>
                      <a:pt x="3046" y="68"/>
                      <a:pt x="1" y="3132"/>
                      <a:pt x="1" y="6886"/>
                    </a:cubicBezTo>
                    <a:lnTo>
                      <a:pt x="1" y="551910"/>
                    </a:lnTo>
                    <a:cubicBezTo>
                      <a:pt x="-68" y="555644"/>
                      <a:pt x="2938" y="558727"/>
                      <a:pt x="6717" y="558795"/>
                    </a:cubicBezTo>
                    <a:cubicBezTo>
                      <a:pt x="6760" y="558797"/>
                      <a:pt x="6802" y="558797"/>
                      <a:pt x="6845" y="558797"/>
                    </a:cubicBezTo>
                    <a:lnTo>
                      <a:pt x="450431" y="558797"/>
                    </a:lnTo>
                    <a:cubicBezTo>
                      <a:pt x="454207" y="558798"/>
                      <a:pt x="457274" y="555770"/>
                      <a:pt x="457274" y="552037"/>
                    </a:cubicBezTo>
                    <a:cubicBezTo>
                      <a:pt x="457274" y="551994"/>
                      <a:pt x="457274" y="551953"/>
                      <a:pt x="457274" y="551910"/>
                    </a:cubicBezTo>
                    <a:lnTo>
                      <a:pt x="457274" y="429959"/>
                    </a:lnTo>
                    <a:cubicBezTo>
                      <a:pt x="457350" y="426226"/>
                      <a:pt x="454334" y="423143"/>
                      <a:pt x="450557" y="423074"/>
                    </a:cubicBezTo>
                    <a:cubicBezTo>
                      <a:pt x="450519" y="423073"/>
                      <a:pt x="450469" y="423073"/>
                      <a:pt x="450431" y="423073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E88936D5-16D5-E148-AA2B-B72835FCCA0B}"/>
                  </a:ext>
                </a:extLst>
              </p:cNvPr>
              <p:cNvSpPr/>
              <p:nvPr/>
            </p:nvSpPr>
            <p:spPr>
              <a:xfrm>
                <a:off x="8364517" y="446208"/>
                <a:ext cx="600255" cy="565434"/>
              </a:xfrm>
              <a:custGeom>
                <a:avLst/>
                <a:gdLst>
                  <a:gd name="connsiteX0" fmla="*/ 599622 w 600255"/>
                  <a:gd name="connsiteY0" fmla="*/ 7638 h 565434"/>
                  <a:gd name="connsiteX1" fmla="*/ 596453 w 600255"/>
                  <a:gd name="connsiteY1" fmla="*/ 1127 h 565434"/>
                  <a:gd name="connsiteX2" fmla="*/ 589609 w 600255"/>
                  <a:gd name="connsiteY2" fmla="*/ 1127 h 565434"/>
                  <a:gd name="connsiteX3" fmla="*/ 299885 w 600255"/>
                  <a:gd name="connsiteY3" fmla="*/ 175540 h 565434"/>
                  <a:gd name="connsiteX4" fmla="*/ 11427 w 600255"/>
                  <a:gd name="connsiteY4" fmla="*/ 1127 h 565434"/>
                  <a:gd name="connsiteX5" fmla="*/ 3823 w 600255"/>
                  <a:gd name="connsiteY5" fmla="*/ 1127 h 565434"/>
                  <a:gd name="connsiteX6" fmla="*/ 21 w 600255"/>
                  <a:gd name="connsiteY6" fmla="*/ 7638 h 565434"/>
                  <a:gd name="connsiteX7" fmla="*/ 21 w 600255"/>
                  <a:gd name="connsiteY7" fmla="*/ 558546 h 565434"/>
                  <a:gd name="connsiteX8" fmla="*/ 6737 w 600255"/>
                  <a:gd name="connsiteY8" fmla="*/ 565431 h 565434"/>
                  <a:gd name="connsiteX9" fmla="*/ 6865 w 600255"/>
                  <a:gd name="connsiteY9" fmla="*/ 565433 h 565434"/>
                  <a:gd name="connsiteX10" fmla="*/ 148432 w 600255"/>
                  <a:gd name="connsiteY10" fmla="*/ 565433 h 565434"/>
                  <a:gd name="connsiteX11" fmla="*/ 156036 w 600255"/>
                  <a:gd name="connsiteY11" fmla="*/ 558546 h 565434"/>
                  <a:gd name="connsiteX12" fmla="*/ 156036 w 600255"/>
                  <a:gd name="connsiteY12" fmla="*/ 255171 h 565434"/>
                  <a:gd name="connsiteX13" fmla="*/ 292914 w 600255"/>
                  <a:gd name="connsiteY13" fmla="*/ 336931 h 565434"/>
                  <a:gd name="connsiteX14" fmla="*/ 299885 w 600255"/>
                  <a:gd name="connsiteY14" fmla="*/ 339310 h 565434"/>
                  <a:gd name="connsiteX15" fmla="*/ 306729 w 600255"/>
                  <a:gd name="connsiteY15" fmla="*/ 336931 h 565434"/>
                  <a:gd name="connsiteX16" fmla="*/ 596453 w 600255"/>
                  <a:gd name="connsiteY16" fmla="*/ 165648 h 565434"/>
                  <a:gd name="connsiteX17" fmla="*/ 600255 w 600255"/>
                  <a:gd name="connsiteY17" fmla="*/ 156633 h 5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0255" h="565434">
                    <a:moveTo>
                      <a:pt x="599622" y="7638"/>
                    </a:moveTo>
                    <a:cubicBezTo>
                      <a:pt x="599959" y="5040"/>
                      <a:pt x="598717" y="2489"/>
                      <a:pt x="596453" y="1127"/>
                    </a:cubicBezTo>
                    <a:cubicBezTo>
                      <a:pt x="594425" y="-376"/>
                      <a:pt x="591637" y="-376"/>
                      <a:pt x="589609" y="1127"/>
                    </a:cubicBezTo>
                    <a:lnTo>
                      <a:pt x="299885" y="175540"/>
                    </a:lnTo>
                    <a:lnTo>
                      <a:pt x="11427" y="1127"/>
                    </a:lnTo>
                    <a:cubicBezTo>
                      <a:pt x="9116" y="-359"/>
                      <a:pt x="6135" y="-359"/>
                      <a:pt x="3823" y="1127"/>
                    </a:cubicBezTo>
                    <a:cubicBezTo>
                      <a:pt x="1314" y="2310"/>
                      <a:pt x="-198" y="4899"/>
                      <a:pt x="21" y="7638"/>
                    </a:cubicBezTo>
                    <a:lnTo>
                      <a:pt x="21" y="558546"/>
                    </a:lnTo>
                    <a:cubicBezTo>
                      <a:pt x="-49" y="562280"/>
                      <a:pt x="2958" y="565363"/>
                      <a:pt x="6737" y="565431"/>
                    </a:cubicBezTo>
                    <a:cubicBezTo>
                      <a:pt x="6780" y="565433"/>
                      <a:pt x="6822" y="565433"/>
                      <a:pt x="6865" y="565433"/>
                    </a:cubicBezTo>
                    <a:lnTo>
                      <a:pt x="148432" y="565433"/>
                    </a:lnTo>
                    <a:cubicBezTo>
                      <a:pt x="152420" y="565509"/>
                      <a:pt x="155766" y="562478"/>
                      <a:pt x="156036" y="558546"/>
                    </a:cubicBezTo>
                    <a:lnTo>
                      <a:pt x="156036" y="255171"/>
                    </a:lnTo>
                    <a:lnTo>
                      <a:pt x="292914" y="336931"/>
                    </a:lnTo>
                    <a:cubicBezTo>
                      <a:pt x="295022" y="338242"/>
                      <a:pt x="297407" y="339056"/>
                      <a:pt x="299885" y="339310"/>
                    </a:cubicBezTo>
                    <a:cubicBezTo>
                      <a:pt x="302318" y="339037"/>
                      <a:pt x="304659" y="338224"/>
                      <a:pt x="306729" y="336931"/>
                    </a:cubicBezTo>
                    <a:cubicBezTo>
                      <a:pt x="306729" y="336931"/>
                      <a:pt x="594299" y="166399"/>
                      <a:pt x="596453" y="165648"/>
                    </a:cubicBezTo>
                    <a:cubicBezTo>
                      <a:pt x="600255" y="163395"/>
                      <a:pt x="600255" y="161892"/>
                      <a:pt x="600255" y="156633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7" name="Grafik 12">
              <a:extLst>
                <a:ext uri="{FF2B5EF4-FFF2-40B4-BE49-F238E27FC236}">
                  <a16:creationId xmlns:a16="http://schemas.microsoft.com/office/drawing/2014/main" id="{2FFF6FAA-5A30-8B44-808A-22F1A59F28A2}"/>
                </a:ext>
              </a:extLst>
            </p:cNvPr>
            <p:cNvGrpSpPr/>
            <p:nvPr/>
          </p:nvGrpSpPr>
          <p:grpSpPr>
            <a:xfrm>
              <a:off x="8809262" y="451831"/>
              <a:ext cx="2252147" cy="558856"/>
              <a:chOff x="8809262" y="451831"/>
              <a:chExt cx="2252147" cy="558856"/>
            </a:xfrm>
          </p:grpSpPr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52B1C919-84B2-8C40-A6C0-9CD24AA92572}"/>
                  </a:ext>
                </a:extLst>
              </p:cNvPr>
              <p:cNvSpPr/>
              <p:nvPr/>
            </p:nvSpPr>
            <p:spPr>
              <a:xfrm>
                <a:off x="8809262" y="672386"/>
                <a:ext cx="154877" cy="338128"/>
              </a:xfrm>
              <a:custGeom>
                <a:avLst/>
                <a:gdLst>
                  <a:gd name="connsiteX0" fmla="*/ 151708 w 154877"/>
                  <a:gd name="connsiteY0" fmla="*/ 947 h 338128"/>
                  <a:gd name="connsiteX1" fmla="*/ 144864 w 154877"/>
                  <a:gd name="connsiteY1" fmla="*/ 947 h 338128"/>
                  <a:gd name="connsiteX2" fmla="*/ 5451 w 154877"/>
                  <a:gd name="connsiteY2" fmla="*/ 83458 h 338128"/>
                  <a:gd name="connsiteX3" fmla="*/ 1 w 154877"/>
                  <a:gd name="connsiteY3" fmla="*/ 93349 h 338128"/>
                  <a:gd name="connsiteX4" fmla="*/ 1 w 154877"/>
                  <a:gd name="connsiteY4" fmla="*/ 331241 h 338128"/>
                  <a:gd name="connsiteX5" fmla="*/ 6716 w 154877"/>
                  <a:gd name="connsiteY5" fmla="*/ 338128 h 338128"/>
                  <a:gd name="connsiteX6" fmla="*/ 6972 w 154877"/>
                  <a:gd name="connsiteY6" fmla="*/ 338128 h 338128"/>
                  <a:gd name="connsiteX7" fmla="*/ 148032 w 154877"/>
                  <a:gd name="connsiteY7" fmla="*/ 338128 h 338128"/>
                  <a:gd name="connsiteX8" fmla="*/ 154877 w 154877"/>
                  <a:gd name="connsiteY8" fmla="*/ 331368 h 338128"/>
                  <a:gd name="connsiteX9" fmla="*/ 154876 w 154877"/>
                  <a:gd name="connsiteY9" fmla="*/ 331241 h 338128"/>
                  <a:gd name="connsiteX10" fmla="*/ 154876 w 154877"/>
                  <a:gd name="connsiteY10" fmla="*/ 6831 h 338128"/>
                  <a:gd name="connsiteX11" fmla="*/ 151074 w 154877"/>
                  <a:gd name="connsiteY11" fmla="*/ 821 h 33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877" h="338128">
                    <a:moveTo>
                      <a:pt x="151708" y="947"/>
                    </a:moveTo>
                    <a:cubicBezTo>
                      <a:pt x="149605" y="-316"/>
                      <a:pt x="146966" y="-316"/>
                      <a:pt x="144864" y="947"/>
                    </a:cubicBezTo>
                    <a:lnTo>
                      <a:pt x="5451" y="83458"/>
                    </a:lnTo>
                    <a:cubicBezTo>
                      <a:pt x="1522" y="85085"/>
                      <a:pt x="1" y="87214"/>
                      <a:pt x="1" y="93349"/>
                    </a:cubicBezTo>
                    <a:lnTo>
                      <a:pt x="1" y="331241"/>
                    </a:lnTo>
                    <a:cubicBezTo>
                      <a:pt x="-70" y="334975"/>
                      <a:pt x="2937" y="338058"/>
                      <a:pt x="6716" y="338128"/>
                    </a:cubicBezTo>
                    <a:cubicBezTo>
                      <a:pt x="6801" y="338129"/>
                      <a:pt x="6887" y="338129"/>
                      <a:pt x="6972" y="338128"/>
                    </a:cubicBezTo>
                    <a:lnTo>
                      <a:pt x="148032" y="338128"/>
                    </a:lnTo>
                    <a:cubicBezTo>
                      <a:pt x="151811" y="338128"/>
                      <a:pt x="154876" y="335102"/>
                      <a:pt x="154877" y="331368"/>
                    </a:cubicBezTo>
                    <a:cubicBezTo>
                      <a:pt x="154877" y="331325"/>
                      <a:pt x="154877" y="331284"/>
                      <a:pt x="154876" y="331241"/>
                    </a:cubicBezTo>
                    <a:lnTo>
                      <a:pt x="154876" y="6831"/>
                    </a:lnTo>
                    <a:cubicBezTo>
                      <a:pt x="154683" y="4333"/>
                      <a:pt x="153263" y="2087"/>
                      <a:pt x="151074" y="821"/>
                    </a:cubicBezTo>
                  </a:path>
                </a:pathLst>
              </a:custGeom>
              <a:solidFill>
                <a:srgbClr val="F7AE02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47A29136-53E2-134C-8AD2-07C6DB33BA92}"/>
                  </a:ext>
                </a:extLst>
              </p:cNvPr>
              <p:cNvSpPr/>
              <p:nvPr/>
            </p:nvSpPr>
            <p:spPr>
              <a:xfrm>
                <a:off x="10561912" y="451831"/>
                <a:ext cx="154925" cy="558826"/>
              </a:xfrm>
              <a:custGeom>
                <a:avLst/>
                <a:gdLst>
                  <a:gd name="connsiteX0" fmla="*/ 148052 w 154925"/>
                  <a:gd name="connsiteY0" fmla="*/ 11 h 558826"/>
                  <a:gd name="connsiteX1" fmla="*/ 7625 w 154925"/>
                  <a:gd name="connsiteY1" fmla="*/ 11 h 558826"/>
                  <a:gd name="connsiteX2" fmla="*/ 8 w 154925"/>
                  <a:gd name="connsiteY2" fmla="*/ 6743 h 558826"/>
                  <a:gd name="connsiteX3" fmla="*/ 21 w 154925"/>
                  <a:gd name="connsiteY3" fmla="*/ 7649 h 558826"/>
                  <a:gd name="connsiteX4" fmla="*/ 21 w 154925"/>
                  <a:gd name="connsiteY4" fmla="*/ 551921 h 558826"/>
                  <a:gd name="connsiteX5" fmla="*/ 7233 w 154925"/>
                  <a:gd name="connsiteY5" fmla="*/ 558825 h 558826"/>
                  <a:gd name="connsiteX6" fmla="*/ 7625 w 154925"/>
                  <a:gd name="connsiteY6" fmla="*/ 558808 h 558826"/>
                  <a:gd name="connsiteX7" fmla="*/ 148052 w 154925"/>
                  <a:gd name="connsiteY7" fmla="*/ 558808 h 558826"/>
                  <a:gd name="connsiteX8" fmla="*/ 154896 w 154925"/>
                  <a:gd name="connsiteY8" fmla="*/ 552048 h 558826"/>
                  <a:gd name="connsiteX9" fmla="*/ 154896 w 154925"/>
                  <a:gd name="connsiteY9" fmla="*/ 551921 h 558826"/>
                  <a:gd name="connsiteX10" fmla="*/ 154896 w 154925"/>
                  <a:gd name="connsiteY10" fmla="*/ 7649 h 558826"/>
                  <a:gd name="connsiteX11" fmla="*/ 148470 w 154925"/>
                  <a:gd name="connsiteY11" fmla="*/ 36 h 558826"/>
                  <a:gd name="connsiteX12" fmla="*/ 148052 w 154925"/>
                  <a:gd name="connsiteY12" fmla="*/ 11 h 55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4925" h="558826">
                    <a:moveTo>
                      <a:pt x="148052" y="11"/>
                    </a:moveTo>
                    <a:lnTo>
                      <a:pt x="7625" y="11"/>
                    </a:lnTo>
                    <a:cubicBezTo>
                      <a:pt x="3646" y="-207"/>
                      <a:pt x="237" y="2807"/>
                      <a:pt x="8" y="6743"/>
                    </a:cubicBezTo>
                    <a:cubicBezTo>
                      <a:pt x="-4" y="7045"/>
                      <a:pt x="-4" y="7347"/>
                      <a:pt x="21" y="7649"/>
                    </a:cubicBezTo>
                    <a:lnTo>
                      <a:pt x="21" y="551921"/>
                    </a:lnTo>
                    <a:cubicBezTo>
                      <a:pt x="84" y="555793"/>
                      <a:pt x="3304" y="558884"/>
                      <a:pt x="7233" y="558825"/>
                    </a:cubicBezTo>
                    <a:cubicBezTo>
                      <a:pt x="7359" y="558823"/>
                      <a:pt x="7499" y="558817"/>
                      <a:pt x="7625" y="558808"/>
                    </a:cubicBezTo>
                    <a:lnTo>
                      <a:pt x="148052" y="558808"/>
                    </a:lnTo>
                    <a:cubicBezTo>
                      <a:pt x="151829" y="558809"/>
                      <a:pt x="154896" y="555782"/>
                      <a:pt x="154896" y="552048"/>
                    </a:cubicBezTo>
                    <a:cubicBezTo>
                      <a:pt x="154896" y="552005"/>
                      <a:pt x="154896" y="551964"/>
                      <a:pt x="154896" y="551921"/>
                    </a:cubicBezTo>
                    <a:lnTo>
                      <a:pt x="154896" y="7649"/>
                    </a:lnTo>
                    <a:cubicBezTo>
                      <a:pt x="155251" y="3792"/>
                      <a:pt x="152374" y="384"/>
                      <a:pt x="148470" y="36"/>
                    </a:cubicBezTo>
                    <a:cubicBezTo>
                      <a:pt x="148331" y="24"/>
                      <a:pt x="148191" y="15"/>
                      <a:pt x="148052" y="11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7F3DB4F2-E0A6-5C4E-9580-85E3094C5132}"/>
                  </a:ext>
                </a:extLst>
              </p:cNvPr>
              <p:cNvSpPr/>
              <p:nvPr/>
            </p:nvSpPr>
            <p:spPr>
              <a:xfrm>
                <a:off x="10561933" y="451842"/>
                <a:ext cx="155256" cy="558796"/>
              </a:xfrm>
              <a:custGeom>
                <a:avLst/>
                <a:gdLst>
                  <a:gd name="connsiteX0" fmla="*/ 155255 w 155256"/>
                  <a:gd name="connsiteY0" fmla="*/ 551910 h 558796"/>
                  <a:gd name="connsiteX1" fmla="*/ 148538 w 155256"/>
                  <a:gd name="connsiteY1" fmla="*/ 558795 h 558796"/>
                  <a:gd name="connsiteX2" fmla="*/ 148411 w 155256"/>
                  <a:gd name="connsiteY2" fmla="*/ 558797 h 558796"/>
                  <a:gd name="connsiteX3" fmla="*/ 6844 w 155256"/>
                  <a:gd name="connsiteY3" fmla="*/ 558797 h 558796"/>
                  <a:gd name="connsiteX4" fmla="*/ 0 w 155256"/>
                  <a:gd name="connsiteY4" fmla="*/ 552037 h 558796"/>
                  <a:gd name="connsiteX5" fmla="*/ 0 w 155256"/>
                  <a:gd name="connsiteY5" fmla="*/ 551910 h 558796"/>
                  <a:gd name="connsiteX6" fmla="*/ 0 w 155256"/>
                  <a:gd name="connsiteY6" fmla="*/ 6886 h 558796"/>
                  <a:gd name="connsiteX7" fmla="*/ 6844 w 155256"/>
                  <a:gd name="connsiteY7" fmla="*/ 0 h 558796"/>
                  <a:gd name="connsiteX8" fmla="*/ 148031 w 155256"/>
                  <a:gd name="connsiteY8" fmla="*/ 0 h 558796"/>
                  <a:gd name="connsiteX9" fmla="*/ 154875 w 155256"/>
                  <a:gd name="connsiteY9" fmla="*/ 6886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256" h="558796">
                    <a:moveTo>
                      <a:pt x="155255" y="551910"/>
                    </a:moveTo>
                    <a:cubicBezTo>
                      <a:pt x="155331" y="555644"/>
                      <a:pt x="152314" y="558727"/>
                      <a:pt x="148538" y="558795"/>
                    </a:cubicBezTo>
                    <a:cubicBezTo>
                      <a:pt x="148500" y="558797"/>
                      <a:pt x="148449" y="558797"/>
                      <a:pt x="148411" y="558797"/>
                    </a:cubicBezTo>
                    <a:lnTo>
                      <a:pt x="6844" y="558797"/>
                    </a:lnTo>
                    <a:cubicBezTo>
                      <a:pt x="3067" y="558798"/>
                      <a:pt x="0" y="555770"/>
                      <a:pt x="0" y="552037"/>
                    </a:cubicBezTo>
                    <a:cubicBezTo>
                      <a:pt x="0" y="551994"/>
                      <a:pt x="0" y="551953"/>
                      <a:pt x="0" y="551910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148031" y="0"/>
                    </a:lnTo>
                    <a:cubicBezTo>
                      <a:pt x="151833" y="68"/>
                      <a:pt x="154875" y="3132"/>
                      <a:pt x="154875" y="688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6E7CA9CC-7F5A-1744-913F-847EAB80A814}"/>
                  </a:ext>
                </a:extLst>
              </p:cNvPr>
              <p:cNvSpPr/>
              <p:nvPr/>
            </p:nvSpPr>
            <p:spPr>
              <a:xfrm>
                <a:off x="10767549" y="451842"/>
                <a:ext cx="293861" cy="558845"/>
              </a:xfrm>
              <a:custGeom>
                <a:avLst/>
                <a:gdLst>
                  <a:gd name="connsiteX0" fmla="*/ 161546 w 293861"/>
                  <a:gd name="connsiteY0" fmla="*/ 365102 h 558845"/>
                  <a:gd name="connsiteX1" fmla="*/ 293861 w 293861"/>
                  <a:gd name="connsiteY1" fmla="*/ 188436 h 558845"/>
                  <a:gd name="connsiteX2" fmla="*/ 35314 w 293861"/>
                  <a:gd name="connsiteY2" fmla="*/ 0 h 558845"/>
                  <a:gd name="connsiteX3" fmla="*/ 7052 w 293861"/>
                  <a:gd name="connsiteY3" fmla="*/ 0 h 558845"/>
                  <a:gd name="connsiteX4" fmla="*/ 81 w 293861"/>
                  <a:gd name="connsiteY4" fmla="*/ 6886 h 558845"/>
                  <a:gd name="connsiteX5" fmla="*/ 81 w 293861"/>
                  <a:gd name="connsiteY5" fmla="*/ 128963 h 558845"/>
                  <a:gd name="connsiteX6" fmla="*/ 7052 w 293861"/>
                  <a:gd name="connsiteY6" fmla="*/ 135849 h 558845"/>
                  <a:gd name="connsiteX7" fmla="*/ 52044 w 293861"/>
                  <a:gd name="connsiteY7" fmla="*/ 135849 h 558845"/>
                  <a:gd name="connsiteX8" fmla="*/ 136959 w 293861"/>
                  <a:gd name="connsiteY8" fmla="*/ 203210 h 558845"/>
                  <a:gd name="connsiteX9" fmla="*/ 52931 w 293861"/>
                  <a:gd name="connsiteY9" fmla="*/ 269945 h 558845"/>
                  <a:gd name="connsiteX10" fmla="*/ 7052 w 293861"/>
                  <a:gd name="connsiteY10" fmla="*/ 269945 h 558845"/>
                  <a:gd name="connsiteX11" fmla="*/ 81 w 293861"/>
                  <a:gd name="connsiteY11" fmla="*/ 276706 h 558845"/>
                  <a:gd name="connsiteX12" fmla="*/ 81 w 293861"/>
                  <a:gd name="connsiteY12" fmla="*/ 383633 h 558845"/>
                  <a:gd name="connsiteX13" fmla="*/ 3249 w 293861"/>
                  <a:gd name="connsiteY13" fmla="*/ 394275 h 558845"/>
                  <a:gd name="connsiteX14" fmla="*/ 112498 w 293861"/>
                  <a:gd name="connsiteY14" fmla="*/ 555792 h 558845"/>
                  <a:gd name="connsiteX15" fmla="*/ 118708 w 293861"/>
                  <a:gd name="connsiteY15" fmla="*/ 558797 h 558845"/>
                  <a:gd name="connsiteX16" fmla="*/ 281568 w 293861"/>
                  <a:gd name="connsiteY16" fmla="*/ 558797 h 558845"/>
                  <a:gd name="connsiteX17" fmla="*/ 288538 w 293861"/>
                  <a:gd name="connsiteY17" fmla="*/ 555041 h 558845"/>
                  <a:gd name="connsiteX18" fmla="*/ 287651 w 293861"/>
                  <a:gd name="connsiteY18" fmla="*/ 548154 h 558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3861" h="558845">
                    <a:moveTo>
                      <a:pt x="161546" y="365102"/>
                    </a:moveTo>
                    <a:cubicBezTo>
                      <a:pt x="161546" y="365102"/>
                      <a:pt x="293861" y="327540"/>
                      <a:pt x="293861" y="188436"/>
                    </a:cubicBezTo>
                    <a:cubicBezTo>
                      <a:pt x="293861" y="0"/>
                      <a:pt x="110977" y="0"/>
                      <a:pt x="35314" y="0"/>
                    </a:cubicBezTo>
                    <a:lnTo>
                      <a:pt x="7052" y="0"/>
                    </a:lnTo>
                    <a:cubicBezTo>
                      <a:pt x="3199" y="0"/>
                      <a:pt x="81" y="3083"/>
                      <a:pt x="81" y="6886"/>
                    </a:cubicBezTo>
                    <a:lnTo>
                      <a:pt x="81" y="128963"/>
                    </a:lnTo>
                    <a:cubicBezTo>
                      <a:pt x="81" y="132766"/>
                      <a:pt x="3199" y="135849"/>
                      <a:pt x="7052" y="135849"/>
                    </a:cubicBezTo>
                    <a:lnTo>
                      <a:pt x="52044" y="135849"/>
                    </a:lnTo>
                    <a:cubicBezTo>
                      <a:pt x="73589" y="135849"/>
                      <a:pt x="136959" y="139605"/>
                      <a:pt x="136959" y="203210"/>
                    </a:cubicBezTo>
                    <a:cubicBezTo>
                      <a:pt x="136959" y="266815"/>
                      <a:pt x="71308" y="269945"/>
                      <a:pt x="52931" y="269945"/>
                    </a:cubicBezTo>
                    <a:lnTo>
                      <a:pt x="7052" y="269945"/>
                    </a:lnTo>
                    <a:cubicBezTo>
                      <a:pt x="3249" y="269945"/>
                      <a:pt x="144" y="272953"/>
                      <a:pt x="81" y="276706"/>
                    </a:cubicBezTo>
                    <a:lnTo>
                      <a:pt x="81" y="383633"/>
                    </a:lnTo>
                    <a:cubicBezTo>
                      <a:pt x="-325" y="387454"/>
                      <a:pt x="803" y="391282"/>
                      <a:pt x="3249" y="394275"/>
                    </a:cubicBezTo>
                    <a:lnTo>
                      <a:pt x="112498" y="555792"/>
                    </a:lnTo>
                    <a:cubicBezTo>
                      <a:pt x="113918" y="557771"/>
                      <a:pt x="116250" y="558902"/>
                      <a:pt x="118708" y="558797"/>
                    </a:cubicBezTo>
                    <a:lnTo>
                      <a:pt x="281568" y="558797"/>
                    </a:lnTo>
                    <a:cubicBezTo>
                      <a:pt x="284470" y="559140"/>
                      <a:pt x="287258" y="557632"/>
                      <a:pt x="288538" y="555041"/>
                    </a:cubicBezTo>
                    <a:cubicBezTo>
                      <a:pt x="289337" y="552733"/>
                      <a:pt x="289007" y="550191"/>
                      <a:pt x="287651" y="548154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2" name="Titel 1">
            <a:extLst>
              <a:ext uri="{FF2B5EF4-FFF2-40B4-BE49-F238E27FC236}">
                <a16:creationId xmlns:a16="http://schemas.microsoft.com/office/drawing/2014/main" id="{3C49B1AB-C6F9-C34C-99CF-4F65A41C48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63638" y="3029795"/>
            <a:ext cx="4389128" cy="536519"/>
          </a:xfrm>
          <a:prstGeom prst="rect">
            <a:avLst/>
          </a:prstGeom>
          <a:solidFill>
            <a:schemeClr val="accent1"/>
          </a:solidFill>
        </p:spPr>
        <p:txBody>
          <a:bodyPr wrap="none" lIns="90000" tIns="54000" rIns="90000" bIns="0">
            <a:spAutoFit/>
          </a:bodyPr>
          <a:lstStyle>
            <a:lvl1pPr>
              <a:lnSpc>
                <a:spcPct val="87000"/>
              </a:lnSpc>
              <a:defRPr sz="3600" b="1" i="0" spc="100" baseline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r>
              <a:rPr lang="de-DE" dirty="0"/>
              <a:t>KAPITELTRENNER</a:t>
            </a:r>
          </a:p>
        </p:txBody>
      </p:sp>
      <p:sp>
        <p:nvSpPr>
          <p:cNvPr id="33" name="Textplatzhalter 8">
            <a:extLst>
              <a:ext uri="{FF2B5EF4-FFF2-40B4-BE49-F238E27FC236}">
                <a16:creationId xmlns:a16="http://schemas.microsoft.com/office/drawing/2014/main" id="{069C9254-4A05-944E-8DD8-F57B190D36A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63638" y="3604470"/>
            <a:ext cx="3326593" cy="536519"/>
          </a:xfrm>
          <a:solidFill>
            <a:schemeClr val="accent1"/>
          </a:solidFill>
        </p:spPr>
        <p:txBody>
          <a:bodyPr vert="horz" wrap="none" lIns="90000" tIns="54000" rIns="90000" bIns="0" rtlCol="0" anchor="ctr">
            <a:spAutoFit/>
          </a:bodyPr>
          <a:lstStyle>
            <a:lvl1pPr>
              <a:defRPr lang="de-DE" sz="36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ZWEIZEILIG</a:t>
            </a:r>
          </a:p>
        </p:txBody>
      </p:sp>
      <p:sp>
        <p:nvSpPr>
          <p:cNvPr id="34" name="Textplatzhalter 8">
            <a:extLst>
              <a:ext uri="{FF2B5EF4-FFF2-40B4-BE49-F238E27FC236}">
                <a16:creationId xmlns:a16="http://schemas.microsoft.com/office/drawing/2014/main" id="{D86AF507-3797-C74D-9027-8B5E872C94B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065026" y="4315403"/>
            <a:ext cx="5535275" cy="429374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2800" b="1" i="0" spc="100" baseline="0" dirty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29" name="Textplatzhalter 8">
            <a:extLst>
              <a:ext uri="{FF2B5EF4-FFF2-40B4-BE49-F238E27FC236}">
                <a16:creationId xmlns:a16="http://schemas.microsoft.com/office/drawing/2014/main" id="{0AB01104-F164-024A-AABB-D66E16BC35B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65026" y="2422668"/>
            <a:ext cx="1160937" cy="536519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3600" b="1" i="0" spc="100" baseline="0" dirty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577016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enner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afik 12">
            <a:extLst>
              <a:ext uri="{FF2B5EF4-FFF2-40B4-BE49-F238E27FC236}">
                <a16:creationId xmlns:a16="http://schemas.microsoft.com/office/drawing/2014/main" id="{BD255DE6-ABA1-CD48-908C-1D73497418B5}"/>
              </a:ext>
            </a:extLst>
          </p:cNvPr>
          <p:cNvGrpSpPr>
            <a:grpSpLocks noChangeAspect="1"/>
          </p:cNvGrpSpPr>
          <p:nvPr/>
        </p:nvGrpSpPr>
        <p:grpSpPr>
          <a:xfrm>
            <a:off x="8996485" y="441325"/>
            <a:ext cx="2824040" cy="472047"/>
            <a:chOff x="8364517" y="441325"/>
            <a:chExt cx="3468861" cy="579831"/>
          </a:xfrm>
        </p:grpSpPr>
        <p:grpSp>
          <p:nvGrpSpPr>
            <p:cNvPr id="15" name="Grafik 12">
              <a:extLst>
                <a:ext uri="{FF2B5EF4-FFF2-40B4-BE49-F238E27FC236}">
                  <a16:creationId xmlns:a16="http://schemas.microsoft.com/office/drawing/2014/main" id="{A6BA828E-1F84-7644-90A9-B5E0970C65C7}"/>
                </a:ext>
              </a:extLst>
            </p:cNvPr>
            <p:cNvGrpSpPr/>
            <p:nvPr/>
          </p:nvGrpSpPr>
          <p:grpSpPr>
            <a:xfrm>
              <a:off x="9413173" y="441325"/>
              <a:ext cx="2420204" cy="579831"/>
              <a:chOff x="9413173" y="441325"/>
              <a:chExt cx="2420204" cy="579831"/>
            </a:xfrm>
            <a:solidFill>
              <a:srgbClr val="1C3E76"/>
            </a:solidFill>
          </p:grpSpPr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1D0F3455-CFB6-0F4E-A8F4-EC7669677B3F}"/>
                  </a:ext>
                </a:extLst>
              </p:cNvPr>
              <p:cNvSpPr/>
              <p:nvPr/>
            </p:nvSpPr>
            <p:spPr>
              <a:xfrm>
                <a:off x="11250251" y="441325"/>
                <a:ext cx="583127" cy="265320"/>
              </a:xfrm>
              <a:custGeom>
                <a:avLst/>
                <a:gdLst>
                  <a:gd name="connsiteX0" fmla="*/ 291499 w 583127"/>
                  <a:gd name="connsiteY0" fmla="*/ 148495 h 265320"/>
                  <a:gd name="connsiteX1" fmla="*/ 430912 w 583127"/>
                  <a:gd name="connsiteY1" fmla="*/ 260054 h 265320"/>
                  <a:gd name="connsiteX2" fmla="*/ 438516 w 583127"/>
                  <a:gd name="connsiteY2" fmla="*/ 265313 h 265320"/>
                  <a:gd name="connsiteX3" fmla="*/ 575521 w 583127"/>
                  <a:gd name="connsiteY3" fmla="*/ 265313 h 265320"/>
                  <a:gd name="connsiteX4" fmla="*/ 583125 w 583127"/>
                  <a:gd name="connsiteY4" fmla="*/ 258551 h 265320"/>
                  <a:gd name="connsiteX5" fmla="*/ 291499 w 583127"/>
                  <a:gd name="connsiteY5" fmla="*/ 0 h 265320"/>
                  <a:gd name="connsiteX6" fmla="*/ 0 w 583127"/>
                  <a:gd name="connsiteY6" fmla="*/ 258551 h 265320"/>
                  <a:gd name="connsiteX7" fmla="*/ 6971 w 583127"/>
                  <a:gd name="connsiteY7" fmla="*/ 265313 h 265320"/>
                  <a:gd name="connsiteX8" fmla="*/ 144102 w 583127"/>
                  <a:gd name="connsiteY8" fmla="*/ 265313 h 265320"/>
                  <a:gd name="connsiteX9" fmla="*/ 150946 w 583127"/>
                  <a:gd name="connsiteY9" fmla="*/ 260054 h 265320"/>
                  <a:gd name="connsiteX10" fmla="*/ 290358 w 583127"/>
                  <a:gd name="connsiteY10" fmla="*/ 148495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127" h="265320">
                    <a:moveTo>
                      <a:pt x="291499" y="148495"/>
                    </a:moveTo>
                    <a:cubicBezTo>
                      <a:pt x="358785" y="148566"/>
                      <a:pt x="416869" y="195050"/>
                      <a:pt x="430912" y="260054"/>
                    </a:cubicBezTo>
                    <a:cubicBezTo>
                      <a:pt x="431938" y="263309"/>
                      <a:pt x="435069" y="265469"/>
                      <a:pt x="438516" y="265313"/>
                    </a:cubicBezTo>
                    <a:lnTo>
                      <a:pt x="575521" y="265313"/>
                    </a:lnTo>
                    <a:cubicBezTo>
                      <a:pt x="579462" y="265393"/>
                      <a:pt x="582795" y="262434"/>
                      <a:pt x="583125" y="258551"/>
                    </a:cubicBezTo>
                    <a:cubicBezTo>
                      <a:pt x="583632" y="200330"/>
                      <a:pt x="517094" y="0"/>
                      <a:pt x="291499" y="0"/>
                    </a:cubicBezTo>
                    <a:cubicBezTo>
                      <a:pt x="65904" y="0"/>
                      <a:pt x="0" y="200330"/>
                      <a:pt x="0" y="258551"/>
                    </a:cubicBezTo>
                    <a:cubicBezTo>
                      <a:pt x="63" y="262305"/>
                      <a:pt x="3169" y="265314"/>
                      <a:pt x="6971" y="265313"/>
                    </a:cubicBezTo>
                    <a:lnTo>
                      <a:pt x="144102" y="265313"/>
                    </a:lnTo>
                    <a:cubicBezTo>
                      <a:pt x="147296" y="265217"/>
                      <a:pt x="150071" y="263091"/>
                      <a:pt x="150946" y="260054"/>
                    </a:cubicBezTo>
                    <a:cubicBezTo>
                      <a:pt x="165242" y="195208"/>
                      <a:pt x="223187" y="148849"/>
                      <a:pt x="290358" y="148495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8BAB29A6-D44C-2045-8D7C-BC5B5E48E3C1}"/>
                  </a:ext>
                </a:extLst>
              </p:cNvPr>
              <p:cNvSpPr/>
              <p:nvPr/>
            </p:nvSpPr>
            <p:spPr>
              <a:xfrm>
                <a:off x="11249742" y="755835"/>
                <a:ext cx="583633" cy="265320"/>
              </a:xfrm>
              <a:custGeom>
                <a:avLst/>
                <a:gdLst>
                  <a:gd name="connsiteX0" fmla="*/ 292008 w 583633"/>
                  <a:gd name="connsiteY0" fmla="*/ 116826 h 265320"/>
                  <a:gd name="connsiteX1" fmla="*/ 431420 w 583633"/>
                  <a:gd name="connsiteY1" fmla="*/ 6143 h 265320"/>
                  <a:gd name="connsiteX2" fmla="*/ 439024 w 583633"/>
                  <a:gd name="connsiteY2" fmla="*/ 8 h 265320"/>
                  <a:gd name="connsiteX3" fmla="*/ 576029 w 583633"/>
                  <a:gd name="connsiteY3" fmla="*/ 8 h 265320"/>
                  <a:gd name="connsiteX4" fmla="*/ 583633 w 583633"/>
                  <a:gd name="connsiteY4" fmla="*/ 7645 h 265320"/>
                  <a:gd name="connsiteX5" fmla="*/ 291500 w 583633"/>
                  <a:gd name="connsiteY5" fmla="*/ 265321 h 265320"/>
                  <a:gd name="connsiteX6" fmla="*/ 1 w 583633"/>
                  <a:gd name="connsiteY6" fmla="*/ 7645 h 265320"/>
                  <a:gd name="connsiteX7" fmla="*/ 6972 w 583633"/>
                  <a:gd name="connsiteY7" fmla="*/ 8 h 265320"/>
                  <a:gd name="connsiteX8" fmla="*/ 144610 w 583633"/>
                  <a:gd name="connsiteY8" fmla="*/ 8 h 265320"/>
                  <a:gd name="connsiteX9" fmla="*/ 151454 w 583633"/>
                  <a:gd name="connsiteY9" fmla="*/ 6143 h 265320"/>
                  <a:gd name="connsiteX10" fmla="*/ 290867 w 583633"/>
                  <a:gd name="connsiteY10" fmla="*/ 116826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633" h="265320">
                    <a:moveTo>
                      <a:pt x="292008" y="116826"/>
                    </a:moveTo>
                    <a:cubicBezTo>
                      <a:pt x="359103" y="117082"/>
                      <a:pt x="417238" y="70931"/>
                      <a:pt x="431420" y="6143"/>
                    </a:cubicBezTo>
                    <a:cubicBezTo>
                      <a:pt x="432003" y="2481"/>
                      <a:pt x="435273" y="-164"/>
                      <a:pt x="439024" y="8"/>
                    </a:cubicBezTo>
                    <a:lnTo>
                      <a:pt x="576029" y="8"/>
                    </a:lnTo>
                    <a:cubicBezTo>
                      <a:pt x="580148" y="315"/>
                      <a:pt x="583392" y="3578"/>
                      <a:pt x="583633" y="7645"/>
                    </a:cubicBezTo>
                    <a:cubicBezTo>
                      <a:pt x="583633" y="65992"/>
                      <a:pt x="517096" y="265321"/>
                      <a:pt x="291500" y="265321"/>
                    </a:cubicBezTo>
                    <a:cubicBezTo>
                      <a:pt x="65906" y="265321"/>
                      <a:pt x="1" y="65992"/>
                      <a:pt x="1" y="7645"/>
                    </a:cubicBezTo>
                    <a:cubicBezTo>
                      <a:pt x="-75" y="3681"/>
                      <a:pt x="2967" y="337"/>
                      <a:pt x="6972" y="8"/>
                    </a:cubicBezTo>
                    <a:lnTo>
                      <a:pt x="144610" y="8"/>
                    </a:lnTo>
                    <a:cubicBezTo>
                      <a:pt x="148096" y="156"/>
                      <a:pt x="150973" y="2735"/>
                      <a:pt x="151454" y="6143"/>
                    </a:cubicBezTo>
                    <a:cubicBezTo>
                      <a:pt x="165852" y="70797"/>
                      <a:pt x="223860" y="116844"/>
                      <a:pt x="290867" y="116826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BB630298-E9FD-6D49-A098-B570AA9A02C0}"/>
                  </a:ext>
                </a:extLst>
              </p:cNvPr>
              <p:cNvSpPr/>
              <p:nvPr/>
            </p:nvSpPr>
            <p:spPr>
              <a:xfrm>
                <a:off x="10041797" y="636897"/>
                <a:ext cx="155381" cy="373741"/>
              </a:xfrm>
              <a:custGeom>
                <a:avLst/>
                <a:gdLst>
                  <a:gd name="connsiteX0" fmla="*/ 155255 w 155381"/>
                  <a:gd name="connsiteY0" fmla="*/ 366855 h 373741"/>
                  <a:gd name="connsiteX1" fmla="*/ 148538 w 155381"/>
                  <a:gd name="connsiteY1" fmla="*/ 373740 h 373741"/>
                  <a:gd name="connsiteX2" fmla="*/ 148411 w 155381"/>
                  <a:gd name="connsiteY2" fmla="*/ 373741 h 373741"/>
                  <a:gd name="connsiteX3" fmla="*/ 6844 w 155381"/>
                  <a:gd name="connsiteY3" fmla="*/ 373741 h 373741"/>
                  <a:gd name="connsiteX4" fmla="*/ 0 w 155381"/>
                  <a:gd name="connsiteY4" fmla="*/ 366982 h 373741"/>
                  <a:gd name="connsiteX5" fmla="*/ 0 w 155381"/>
                  <a:gd name="connsiteY5" fmla="*/ 366855 h 373741"/>
                  <a:gd name="connsiteX6" fmla="*/ 0 w 155381"/>
                  <a:gd name="connsiteY6" fmla="*/ 6761 h 373741"/>
                  <a:gd name="connsiteX7" fmla="*/ 6844 w 155381"/>
                  <a:gd name="connsiteY7" fmla="*/ 0 h 373741"/>
                  <a:gd name="connsiteX8" fmla="*/ 148538 w 155381"/>
                  <a:gd name="connsiteY8" fmla="*/ 0 h 373741"/>
                  <a:gd name="connsiteX9" fmla="*/ 155382 w 155381"/>
                  <a:gd name="connsiteY9" fmla="*/ 6761 h 3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381" h="373741">
                    <a:moveTo>
                      <a:pt x="155255" y="366855"/>
                    </a:moveTo>
                    <a:cubicBezTo>
                      <a:pt x="155331" y="370589"/>
                      <a:pt x="152315" y="373671"/>
                      <a:pt x="148538" y="373740"/>
                    </a:cubicBezTo>
                    <a:cubicBezTo>
                      <a:pt x="148500" y="373741"/>
                      <a:pt x="148449" y="373741"/>
                      <a:pt x="148411" y="373741"/>
                    </a:cubicBezTo>
                    <a:lnTo>
                      <a:pt x="6844" y="373741"/>
                    </a:lnTo>
                    <a:cubicBezTo>
                      <a:pt x="3067" y="373743"/>
                      <a:pt x="0" y="370715"/>
                      <a:pt x="0" y="366982"/>
                    </a:cubicBezTo>
                    <a:cubicBezTo>
                      <a:pt x="0" y="366939"/>
                      <a:pt x="0" y="366898"/>
                      <a:pt x="0" y="366855"/>
                    </a:cubicBezTo>
                    <a:lnTo>
                      <a:pt x="0" y="6761"/>
                    </a:lnTo>
                    <a:cubicBezTo>
                      <a:pt x="0" y="3027"/>
                      <a:pt x="3067" y="0"/>
                      <a:pt x="6844" y="0"/>
                    </a:cubicBezTo>
                    <a:lnTo>
                      <a:pt x="148538" y="0"/>
                    </a:lnTo>
                    <a:cubicBezTo>
                      <a:pt x="152315" y="0"/>
                      <a:pt x="155382" y="3027"/>
                      <a:pt x="155382" y="6761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BDA62F08-FC80-0342-B566-A73D577DA42C}"/>
                  </a:ext>
                </a:extLst>
              </p:cNvPr>
              <p:cNvSpPr/>
              <p:nvPr/>
            </p:nvSpPr>
            <p:spPr>
              <a:xfrm>
                <a:off x="9866644" y="451842"/>
                <a:ext cx="506321" cy="135849"/>
              </a:xfrm>
              <a:custGeom>
                <a:avLst/>
                <a:gdLst>
                  <a:gd name="connsiteX0" fmla="*/ 6844 w 506321"/>
                  <a:gd name="connsiteY0" fmla="*/ 135849 h 135849"/>
                  <a:gd name="connsiteX1" fmla="*/ 0 w 506321"/>
                  <a:gd name="connsiteY1" fmla="*/ 128963 h 135849"/>
                  <a:gd name="connsiteX2" fmla="*/ 0 w 506321"/>
                  <a:gd name="connsiteY2" fmla="*/ 6886 h 135849"/>
                  <a:gd name="connsiteX3" fmla="*/ 6844 w 506321"/>
                  <a:gd name="connsiteY3" fmla="*/ 0 h 135849"/>
                  <a:gd name="connsiteX4" fmla="*/ 499351 w 506321"/>
                  <a:gd name="connsiteY4" fmla="*/ 0 h 135849"/>
                  <a:gd name="connsiteX5" fmla="*/ 506321 w 506321"/>
                  <a:gd name="connsiteY5" fmla="*/ 6886 h 135849"/>
                  <a:gd name="connsiteX6" fmla="*/ 506321 w 506321"/>
                  <a:gd name="connsiteY6" fmla="*/ 128963 h 135849"/>
                  <a:gd name="connsiteX7" fmla="*/ 499351 w 506321"/>
                  <a:gd name="connsiteY7" fmla="*/ 135849 h 13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321" h="135849">
                    <a:moveTo>
                      <a:pt x="6844" y="135849"/>
                    </a:moveTo>
                    <a:cubicBezTo>
                      <a:pt x="3042" y="135780"/>
                      <a:pt x="0" y="132718"/>
                      <a:pt x="0" y="128963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499351" y="0"/>
                    </a:lnTo>
                    <a:cubicBezTo>
                      <a:pt x="503203" y="0"/>
                      <a:pt x="506321" y="3083"/>
                      <a:pt x="506321" y="6886"/>
                    </a:cubicBezTo>
                    <a:lnTo>
                      <a:pt x="506321" y="128963"/>
                    </a:lnTo>
                    <a:cubicBezTo>
                      <a:pt x="506321" y="132766"/>
                      <a:pt x="503203" y="135849"/>
                      <a:pt x="499351" y="135849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830A8E28-84F3-504E-9549-EE86B9E0AB38}"/>
                  </a:ext>
                </a:extLst>
              </p:cNvPr>
              <p:cNvSpPr/>
              <p:nvPr/>
            </p:nvSpPr>
            <p:spPr>
              <a:xfrm>
                <a:off x="9413173" y="670202"/>
                <a:ext cx="221032" cy="122077"/>
              </a:xfrm>
              <a:custGeom>
                <a:avLst/>
                <a:gdLst>
                  <a:gd name="connsiteX0" fmla="*/ 7604 w 221032"/>
                  <a:gd name="connsiteY0" fmla="*/ 121701 h 122077"/>
                  <a:gd name="connsiteX1" fmla="*/ 0 w 221032"/>
                  <a:gd name="connsiteY1" fmla="*/ 114940 h 122077"/>
                  <a:gd name="connsiteX2" fmla="*/ 0 w 221032"/>
                  <a:gd name="connsiteY2" fmla="*/ 6886 h 122077"/>
                  <a:gd name="connsiteX3" fmla="*/ 7604 w 221032"/>
                  <a:gd name="connsiteY3" fmla="*/ 0 h 122077"/>
                  <a:gd name="connsiteX4" fmla="*/ 214062 w 221032"/>
                  <a:gd name="connsiteY4" fmla="*/ 0 h 122077"/>
                  <a:gd name="connsiteX5" fmla="*/ 221032 w 221032"/>
                  <a:gd name="connsiteY5" fmla="*/ 6886 h 122077"/>
                  <a:gd name="connsiteX6" fmla="*/ 221032 w 221032"/>
                  <a:gd name="connsiteY6" fmla="*/ 115315 h 122077"/>
                  <a:gd name="connsiteX7" fmla="*/ 214190 w 221032"/>
                  <a:gd name="connsiteY7" fmla="*/ 122078 h 122077"/>
                  <a:gd name="connsiteX8" fmla="*/ 214062 w 221032"/>
                  <a:gd name="connsiteY8" fmla="*/ 122076 h 12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32" h="122077">
                    <a:moveTo>
                      <a:pt x="7604" y="121701"/>
                    </a:moveTo>
                    <a:cubicBezTo>
                      <a:pt x="3662" y="121781"/>
                      <a:pt x="333" y="118822"/>
                      <a:pt x="0" y="114940"/>
                    </a:cubicBezTo>
                    <a:lnTo>
                      <a:pt x="0" y="6886"/>
                    </a:lnTo>
                    <a:cubicBezTo>
                      <a:pt x="331" y="2984"/>
                      <a:pt x="3640" y="-14"/>
                      <a:pt x="7604" y="0"/>
                    </a:cubicBezTo>
                    <a:lnTo>
                      <a:pt x="214062" y="0"/>
                    </a:lnTo>
                    <a:cubicBezTo>
                      <a:pt x="217912" y="0"/>
                      <a:pt x="221032" y="3083"/>
                      <a:pt x="221032" y="6886"/>
                    </a:cubicBezTo>
                    <a:lnTo>
                      <a:pt x="221032" y="115315"/>
                    </a:lnTo>
                    <a:cubicBezTo>
                      <a:pt x="221032" y="119049"/>
                      <a:pt x="217969" y="122076"/>
                      <a:pt x="214190" y="122078"/>
                    </a:cubicBezTo>
                    <a:cubicBezTo>
                      <a:pt x="214147" y="122078"/>
                      <a:pt x="214105" y="122078"/>
                      <a:pt x="214062" y="12207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6" name="Grafik 12">
              <a:extLst>
                <a:ext uri="{FF2B5EF4-FFF2-40B4-BE49-F238E27FC236}">
                  <a16:creationId xmlns:a16="http://schemas.microsoft.com/office/drawing/2014/main" id="{F2E87788-61BE-2541-A092-760B61FF7FF0}"/>
                </a:ext>
              </a:extLst>
            </p:cNvPr>
            <p:cNvGrpSpPr/>
            <p:nvPr/>
          </p:nvGrpSpPr>
          <p:grpSpPr>
            <a:xfrm>
              <a:off x="8364517" y="446208"/>
              <a:ext cx="1301755" cy="565434"/>
              <a:chOff x="8364517" y="446208"/>
              <a:chExt cx="1301755" cy="565434"/>
            </a:xfrm>
            <a:solidFill>
              <a:srgbClr val="1C3E76"/>
            </a:solidFill>
          </p:grpSpPr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1AE52C27-8DA7-FB42-BBD1-BDC407AB0151}"/>
                  </a:ext>
                </a:extLst>
              </p:cNvPr>
              <p:cNvSpPr/>
              <p:nvPr/>
            </p:nvSpPr>
            <p:spPr>
              <a:xfrm>
                <a:off x="9208996" y="451842"/>
                <a:ext cx="457275" cy="558796"/>
              </a:xfrm>
              <a:custGeom>
                <a:avLst/>
                <a:gdLst>
                  <a:gd name="connsiteX0" fmla="*/ 450431 w 457275"/>
                  <a:gd name="connsiteY0" fmla="*/ 423073 h 558796"/>
                  <a:gd name="connsiteX1" fmla="*/ 155129 w 457275"/>
                  <a:gd name="connsiteY1" fmla="*/ 423073 h 558796"/>
                  <a:gd name="connsiteX2" fmla="*/ 155129 w 457275"/>
                  <a:gd name="connsiteY2" fmla="*/ 135849 h 558796"/>
                  <a:gd name="connsiteX3" fmla="*/ 446628 w 457275"/>
                  <a:gd name="connsiteY3" fmla="*/ 135849 h 558796"/>
                  <a:gd name="connsiteX4" fmla="*/ 453472 w 457275"/>
                  <a:gd name="connsiteY4" fmla="*/ 128963 h 558796"/>
                  <a:gd name="connsiteX5" fmla="*/ 453472 w 457275"/>
                  <a:gd name="connsiteY5" fmla="*/ 6886 h 558796"/>
                  <a:gd name="connsiteX6" fmla="*/ 446628 w 457275"/>
                  <a:gd name="connsiteY6" fmla="*/ 0 h 558796"/>
                  <a:gd name="connsiteX7" fmla="*/ 6845 w 457275"/>
                  <a:gd name="connsiteY7" fmla="*/ 0 h 558796"/>
                  <a:gd name="connsiteX8" fmla="*/ 1 w 457275"/>
                  <a:gd name="connsiteY8" fmla="*/ 6886 h 558796"/>
                  <a:gd name="connsiteX9" fmla="*/ 1 w 457275"/>
                  <a:gd name="connsiteY9" fmla="*/ 551910 h 558796"/>
                  <a:gd name="connsiteX10" fmla="*/ 6717 w 457275"/>
                  <a:gd name="connsiteY10" fmla="*/ 558795 h 558796"/>
                  <a:gd name="connsiteX11" fmla="*/ 6845 w 457275"/>
                  <a:gd name="connsiteY11" fmla="*/ 558797 h 558796"/>
                  <a:gd name="connsiteX12" fmla="*/ 450431 w 457275"/>
                  <a:gd name="connsiteY12" fmla="*/ 558797 h 558796"/>
                  <a:gd name="connsiteX13" fmla="*/ 457274 w 457275"/>
                  <a:gd name="connsiteY13" fmla="*/ 552037 h 558796"/>
                  <a:gd name="connsiteX14" fmla="*/ 457274 w 457275"/>
                  <a:gd name="connsiteY14" fmla="*/ 551910 h 558796"/>
                  <a:gd name="connsiteX15" fmla="*/ 457274 w 457275"/>
                  <a:gd name="connsiteY15" fmla="*/ 429959 h 558796"/>
                  <a:gd name="connsiteX16" fmla="*/ 450557 w 457275"/>
                  <a:gd name="connsiteY16" fmla="*/ 423074 h 558796"/>
                  <a:gd name="connsiteX17" fmla="*/ 450431 w 457275"/>
                  <a:gd name="connsiteY17" fmla="*/ 423073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275" h="558796">
                    <a:moveTo>
                      <a:pt x="450431" y="423073"/>
                    </a:moveTo>
                    <a:lnTo>
                      <a:pt x="155129" y="423073"/>
                    </a:lnTo>
                    <a:lnTo>
                      <a:pt x="155129" y="135849"/>
                    </a:lnTo>
                    <a:lnTo>
                      <a:pt x="446628" y="135849"/>
                    </a:lnTo>
                    <a:cubicBezTo>
                      <a:pt x="450431" y="135780"/>
                      <a:pt x="453472" y="132718"/>
                      <a:pt x="453472" y="128963"/>
                    </a:cubicBezTo>
                    <a:lnTo>
                      <a:pt x="453472" y="6886"/>
                    </a:lnTo>
                    <a:cubicBezTo>
                      <a:pt x="453472" y="3132"/>
                      <a:pt x="450431" y="68"/>
                      <a:pt x="446628" y="0"/>
                    </a:cubicBezTo>
                    <a:lnTo>
                      <a:pt x="6845" y="0"/>
                    </a:lnTo>
                    <a:cubicBezTo>
                      <a:pt x="3046" y="68"/>
                      <a:pt x="1" y="3132"/>
                      <a:pt x="1" y="6886"/>
                    </a:cubicBezTo>
                    <a:lnTo>
                      <a:pt x="1" y="551910"/>
                    </a:lnTo>
                    <a:cubicBezTo>
                      <a:pt x="-68" y="555644"/>
                      <a:pt x="2938" y="558727"/>
                      <a:pt x="6717" y="558795"/>
                    </a:cubicBezTo>
                    <a:cubicBezTo>
                      <a:pt x="6760" y="558797"/>
                      <a:pt x="6802" y="558797"/>
                      <a:pt x="6845" y="558797"/>
                    </a:cubicBezTo>
                    <a:lnTo>
                      <a:pt x="450431" y="558797"/>
                    </a:lnTo>
                    <a:cubicBezTo>
                      <a:pt x="454207" y="558798"/>
                      <a:pt x="457274" y="555770"/>
                      <a:pt x="457274" y="552037"/>
                    </a:cubicBezTo>
                    <a:cubicBezTo>
                      <a:pt x="457274" y="551994"/>
                      <a:pt x="457274" y="551953"/>
                      <a:pt x="457274" y="551910"/>
                    </a:cubicBezTo>
                    <a:lnTo>
                      <a:pt x="457274" y="429959"/>
                    </a:lnTo>
                    <a:cubicBezTo>
                      <a:pt x="457350" y="426226"/>
                      <a:pt x="454334" y="423143"/>
                      <a:pt x="450557" y="423074"/>
                    </a:cubicBezTo>
                    <a:cubicBezTo>
                      <a:pt x="450519" y="423073"/>
                      <a:pt x="450469" y="423073"/>
                      <a:pt x="450431" y="423073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E88936D5-16D5-E148-AA2B-B72835FCCA0B}"/>
                  </a:ext>
                </a:extLst>
              </p:cNvPr>
              <p:cNvSpPr/>
              <p:nvPr/>
            </p:nvSpPr>
            <p:spPr>
              <a:xfrm>
                <a:off x="8364517" y="446208"/>
                <a:ext cx="600255" cy="565434"/>
              </a:xfrm>
              <a:custGeom>
                <a:avLst/>
                <a:gdLst>
                  <a:gd name="connsiteX0" fmla="*/ 599622 w 600255"/>
                  <a:gd name="connsiteY0" fmla="*/ 7638 h 565434"/>
                  <a:gd name="connsiteX1" fmla="*/ 596453 w 600255"/>
                  <a:gd name="connsiteY1" fmla="*/ 1127 h 565434"/>
                  <a:gd name="connsiteX2" fmla="*/ 589609 w 600255"/>
                  <a:gd name="connsiteY2" fmla="*/ 1127 h 565434"/>
                  <a:gd name="connsiteX3" fmla="*/ 299885 w 600255"/>
                  <a:gd name="connsiteY3" fmla="*/ 175540 h 565434"/>
                  <a:gd name="connsiteX4" fmla="*/ 11427 w 600255"/>
                  <a:gd name="connsiteY4" fmla="*/ 1127 h 565434"/>
                  <a:gd name="connsiteX5" fmla="*/ 3823 w 600255"/>
                  <a:gd name="connsiteY5" fmla="*/ 1127 h 565434"/>
                  <a:gd name="connsiteX6" fmla="*/ 21 w 600255"/>
                  <a:gd name="connsiteY6" fmla="*/ 7638 h 565434"/>
                  <a:gd name="connsiteX7" fmla="*/ 21 w 600255"/>
                  <a:gd name="connsiteY7" fmla="*/ 558546 h 565434"/>
                  <a:gd name="connsiteX8" fmla="*/ 6737 w 600255"/>
                  <a:gd name="connsiteY8" fmla="*/ 565431 h 565434"/>
                  <a:gd name="connsiteX9" fmla="*/ 6865 w 600255"/>
                  <a:gd name="connsiteY9" fmla="*/ 565433 h 565434"/>
                  <a:gd name="connsiteX10" fmla="*/ 148432 w 600255"/>
                  <a:gd name="connsiteY10" fmla="*/ 565433 h 565434"/>
                  <a:gd name="connsiteX11" fmla="*/ 156036 w 600255"/>
                  <a:gd name="connsiteY11" fmla="*/ 558546 h 565434"/>
                  <a:gd name="connsiteX12" fmla="*/ 156036 w 600255"/>
                  <a:gd name="connsiteY12" fmla="*/ 255171 h 565434"/>
                  <a:gd name="connsiteX13" fmla="*/ 292914 w 600255"/>
                  <a:gd name="connsiteY13" fmla="*/ 336931 h 565434"/>
                  <a:gd name="connsiteX14" fmla="*/ 299885 w 600255"/>
                  <a:gd name="connsiteY14" fmla="*/ 339310 h 565434"/>
                  <a:gd name="connsiteX15" fmla="*/ 306729 w 600255"/>
                  <a:gd name="connsiteY15" fmla="*/ 336931 h 565434"/>
                  <a:gd name="connsiteX16" fmla="*/ 596453 w 600255"/>
                  <a:gd name="connsiteY16" fmla="*/ 165648 h 565434"/>
                  <a:gd name="connsiteX17" fmla="*/ 600255 w 600255"/>
                  <a:gd name="connsiteY17" fmla="*/ 156633 h 5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0255" h="565434">
                    <a:moveTo>
                      <a:pt x="599622" y="7638"/>
                    </a:moveTo>
                    <a:cubicBezTo>
                      <a:pt x="599959" y="5040"/>
                      <a:pt x="598717" y="2489"/>
                      <a:pt x="596453" y="1127"/>
                    </a:cubicBezTo>
                    <a:cubicBezTo>
                      <a:pt x="594425" y="-376"/>
                      <a:pt x="591637" y="-376"/>
                      <a:pt x="589609" y="1127"/>
                    </a:cubicBezTo>
                    <a:lnTo>
                      <a:pt x="299885" y="175540"/>
                    </a:lnTo>
                    <a:lnTo>
                      <a:pt x="11427" y="1127"/>
                    </a:lnTo>
                    <a:cubicBezTo>
                      <a:pt x="9116" y="-359"/>
                      <a:pt x="6135" y="-359"/>
                      <a:pt x="3823" y="1127"/>
                    </a:cubicBezTo>
                    <a:cubicBezTo>
                      <a:pt x="1314" y="2310"/>
                      <a:pt x="-198" y="4899"/>
                      <a:pt x="21" y="7638"/>
                    </a:cubicBezTo>
                    <a:lnTo>
                      <a:pt x="21" y="558546"/>
                    </a:lnTo>
                    <a:cubicBezTo>
                      <a:pt x="-49" y="562280"/>
                      <a:pt x="2958" y="565363"/>
                      <a:pt x="6737" y="565431"/>
                    </a:cubicBezTo>
                    <a:cubicBezTo>
                      <a:pt x="6780" y="565433"/>
                      <a:pt x="6822" y="565433"/>
                      <a:pt x="6865" y="565433"/>
                    </a:cubicBezTo>
                    <a:lnTo>
                      <a:pt x="148432" y="565433"/>
                    </a:lnTo>
                    <a:cubicBezTo>
                      <a:pt x="152420" y="565509"/>
                      <a:pt x="155766" y="562478"/>
                      <a:pt x="156036" y="558546"/>
                    </a:cubicBezTo>
                    <a:lnTo>
                      <a:pt x="156036" y="255171"/>
                    </a:lnTo>
                    <a:lnTo>
                      <a:pt x="292914" y="336931"/>
                    </a:lnTo>
                    <a:cubicBezTo>
                      <a:pt x="295022" y="338242"/>
                      <a:pt x="297407" y="339056"/>
                      <a:pt x="299885" y="339310"/>
                    </a:cubicBezTo>
                    <a:cubicBezTo>
                      <a:pt x="302318" y="339037"/>
                      <a:pt x="304659" y="338224"/>
                      <a:pt x="306729" y="336931"/>
                    </a:cubicBezTo>
                    <a:cubicBezTo>
                      <a:pt x="306729" y="336931"/>
                      <a:pt x="594299" y="166399"/>
                      <a:pt x="596453" y="165648"/>
                    </a:cubicBezTo>
                    <a:cubicBezTo>
                      <a:pt x="600255" y="163395"/>
                      <a:pt x="600255" y="161892"/>
                      <a:pt x="600255" y="156633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7" name="Grafik 12">
              <a:extLst>
                <a:ext uri="{FF2B5EF4-FFF2-40B4-BE49-F238E27FC236}">
                  <a16:creationId xmlns:a16="http://schemas.microsoft.com/office/drawing/2014/main" id="{2FFF6FAA-5A30-8B44-808A-22F1A59F28A2}"/>
                </a:ext>
              </a:extLst>
            </p:cNvPr>
            <p:cNvGrpSpPr/>
            <p:nvPr/>
          </p:nvGrpSpPr>
          <p:grpSpPr>
            <a:xfrm>
              <a:off x="8809262" y="451831"/>
              <a:ext cx="2252147" cy="558856"/>
              <a:chOff x="8809262" y="451831"/>
              <a:chExt cx="2252147" cy="558856"/>
            </a:xfrm>
          </p:grpSpPr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52B1C919-84B2-8C40-A6C0-9CD24AA92572}"/>
                  </a:ext>
                </a:extLst>
              </p:cNvPr>
              <p:cNvSpPr/>
              <p:nvPr/>
            </p:nvSpPr>
            <p:spPr>
              <a:xfrm>
                <a:off x="8809262" y="672386"/>
                <a:ext cx="154877" cy="338128"/>
              </a:xfrm>
              <a:custGeom>
                <a:avLst/>
                <a:gdLst>
                  <a:gd name="connsiteX0" fmla="*/ 151708 w 154877"/>
                  <a:gd name="connsiteY0" fmla="*/ 947 h 338128"/>
                  <a:gd name="connsiteX1" fmla="*/ 144864 w 154877"/>
                  <a:gd name="connsiteY1" fmla="*/ 947 h 338128"/>
                  <a:gd name="connsiteX2" fmla="*/ 5451 w 154877"/>
                  <a:gd name="connsiteY2" fmla="*/ 83458 h 338128"/>
                  <a:gd name="connsiteX3" fmla="*/ 1 w 154877"/>
                  <a:gd name="connsiteY3" fmla="*/ 93349 h 338128"/>
                  <a:gd name="connsiteX4" fmla="*/ 1 w 154877"/>
                  <a:gd name="connsiteY4" fmla="*/ 331241 h 338128"/>
                  <a:gd name="connsiteX5" fmla="*/ 6716 w 154877"/>
                  <a:gd name="connsiteY5" fmla="*/ 338128 h 338128"/>
                  <a:gd name="connsiteX6" fmla="*/ 6972 w 154877"/>
                  <a:gd name="connsiteY6" fmla="*/ 338128 h 338128"/>
                  <a:gd name="connsiteX7" fmla="*/ 148032 w 154877"/>
                  <a:gd name="connsiteY7" fmla="*/ 338128 h 338128"/>
                  <a:gd name="connsiteX8" fmla="*/ 154877 w 154877"/>
                  <a:gd name="connsiteY8" fmla="*/ 331368 h 338128"/>
                  <a:gd name="connsiteX9" fmla="*/ 154876 w 154877"/>
                  <a:gd name="connsiteY9" fmla="*/ 331241 h 338128"/>
                  <a:gd name="connsiteX10" fmla="*/ 154876 w 154877"/>
                  <a:gd name="connsiteY10" fmla="*/ 6831 h 338128"/>
                  <a:gd name="connsiteX11" fmla="*/ 151074 w 154877"/>
                  <a:gd name="connsiteY11" fmla="*/ 821 h 33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877" h="338128">
                    <a:moveTo>
                      <a:pt x="151708" y="947"/>
                    </a:moveTo>
                    <a:cubicBezTo>
                      <a:pt x="149605" y="-316"/>
                      <a:pt x="146966" y="-316"/>
                      <a:pt x="144864" y="947"/>
                    </a:cubicBezTo>
                    <a:lnTo>
                      <a:pt x="5451" y="83458"/>
                    </a:lnTo>
                    <a:cubicBezTo>
                      <a:pt x="1522" y="85085"/>
                      <a:pt x="1" y="87214"/>
                      <a:pt x="1" y="93349"/>
                    </a:cubicBezTo>
                    <a:lnTo>
                      <a:pt x="1" y="331241"/>
                    </a:lnTo>
                    <a:cubicBezTo>
                      <a:pt x="-70" y="334975"/>
                      <a:pt x="2937" y="338058"/>
                      <a:pt x="6716" y="338128"/>
                    </a:cubicBezTo>
                    <a:cubicBezTo>
                      <a:pt x="6801" y="338129"/>
                      <a:pt x="6887" y="338129"/>
                      <a:pt x="6972" y="338128"/>
                    </a:cubicBezTo>
                    <a:lnTo>
                      <a:pt x="148032" y="338128"/>
                    </a:lnTo>
                    <a:cubicBezTo>
                      <a:pt x="151811" y="338128"/>
                      <a:pt x="154876" y="335102"/>
                      <a:pt x="154877" y="331368"/>
                    </a:cubicBezTo>
                    <a:cubicBezTo>
                      <a:pt x="154877" y="331325"/>
                      <a:pt x="154877" y="331284"/>
                      <a:pt x="154876" y="331241"/>
                    </a:cubicBezTo>
                    <a:lnTo>
                      <a:pt x="154876" y="6831"/>
                    </a:lnTo>
                    <a:cubicBezTo>
                      <a:pt x="154683" y="4333"/>
                      <a:pt x="153263" y="2087"/>
                      <a:pt x="151074" y="821"/>
                    </a:cubicBezTo>
                  </a:path>
                </a:pathLst>
              </a:custGeom>
              <a:solidFill>
                <a:srgbClr val="F7AE02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47A29136-53E2-134C-8AD2-07C6DB33BA92}"/>
                  </a:ext>
                </a:extLst>
              </p:cNvPr>
              <p:cNvSpPr/>
              <p:nvPr/>
            </p:nvSpPr>
            <p:spPr>
              <a:xfrm>
                <a:off x="10561912" y="451831"/>
                <a:ext cx="154925" cy="558826"/>
              </a:xfrm>
              <a:custGeom>
                <a:avLst/>
                <a:gdLst>
                  <a:gd name="connsiteX0" fmla="*/ 148052 w 154925"/>
                  <a:gd name="connsiteY0" fmla="*/ 11 h 558826"/>
                  <a:gd name="connsiteX1" fmla="*/ 7625 w 154925"/>
                  <a:gd name="connsiteY1" fmla="*/ 11 h 558826"/>
                  <a:gd name="connsiteX2" fmla="*/ 8 w 154925"/>
                  <a:gd name="connsiteY2" fmla="*/ 6743 h 558826"/>
                  <a:gd name="connsiteX3" fmla="*/ 21 w 154925"/>
                  <a:gd name="connsiteY3" fmla="*/ 7649 h 558826"/>
                  <a:gd name="connsiteX4" fmla="*/ 21 w 154925"/>
                  <a:gd name="connsiteY4" fmla="*/ 551921 h 558826"/>
                  <a:gd name="connsiteX5" fmla="*/ 7233 w 154925"/>
                  <a:gd name="connsiteY5" fmla="*/ 558825 h 558826"/>
                  <a:gd name="connsiteX6" fmla="*/ 7625 w 154925"/>
                  <a:gd name="connsiteY6" fmla="*/ 558808 h 558826"/>
                  <a:gd name="connsiteX7" fmla="*/ 148052 w 154925"/>
                  <a:gd name="connsiteY7" fmla="*/ 558808 h 558826"/>
                  <a:gd name="connsiteX8" fmla="*/ 154896 w 154925"/>
                  <a:gd name="connsiteY8" fmla="*/ 552048 h 558826"/>
                  <a:gd name="connsiteX9" fmla="*/ 154896 w 154925"/>
                  <a:gd name="connsiteY9" fmla="*/ 551921 h 558826"/>
                  <a:gd name="connsiteX10" fmla="*/ 154896 w 154925"/>
                  <a:gd name="connsiteY10" fmla="*/ 7649 h 558826"/>
                  <a:gd name="connsiteX11" fmla="*/ 148470 w 154925"/>
                  <a:gd name="connsiteY11" fmla="*/ 36 h 558826"/>
                  <a:gd name="connsiteX12" fmla="*/ 148052 w 154925"/>
                  <a:gd name="connsiteY12" fmla="*/ 11 h 55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4925" h="558826">
                    <a:moveTo>
                      <a:pt x="148052" y="11"/>
                    </a:moveTo>
                    <a:lnTo>
                      <a:pt x="7625" y="11"/>
                    </a:lnTo>
                    <a:cubicBezTo>
                      <a:pt x="3646" y="-207"/>
                      <a:pt x="237" y="2807"/>
                      <a:pt x="8" y="6743"/>
                    </a:cubicBezTo>
                    <a:cubicBezTo>
                      <a:pt x="-4" y="7045"/>
                      <a:pt x="-4" y="7347"/>
                      <a:pt x="21" y="7649"/>
                    </a:cubicBezTo>
                    <a:lnTo>
                      <a:pt x="21" y="551921"/>
                    </a:lnTo>
                    <a:cubicBezTo>
                      <a:pt x="84" y="555793"/>
                      <a:pt x="3304" y="558884"/>
                      <a:pt x="7233" y="558825"/>
                    </a:cubicBezTo>
                    <a:cubicBezTo>
                      <a:pt x="7359" y="558823"/>
                      <a:pt x="7499" y="558817"/>
                      <a:pt x="7625" y="558808"/>
                    </a:cubicBezTo>
                    <a:lnTo>
                      <a:pt x="148052" y="558808"/>
                    </a:lnTo>
                    <a:cubicBezTo>
                      <a:pt x="151829" y="558809"/>
                      <a:pt x="154896" y="555782"/>
                      <a:pt x="154896" y="552048"/>
                    </a:cubicBezTo>
                    <a:cubicBezTo>
                      <a:pt x="154896" y="552005"/>
                      <a:pt x="154896" y="551964"/>
                      <a:pt x="154896" y="551921"/>
                    </a:cubicBezTo>
                    <a:lnTo>
                      <a:pt x="154896" y="7649"/>
                    </a:lnTo>
                    <a:cubicBezTo>
                      <a:pt x="155251" y="3792"/>
                      <a:pt x="152374" y="384"/>
                      <a:pt x="148470" y="36"/>
                    </a:cubicBezTo>
                    <a:cubicBezTo>
                      <a:pt x="148331" y="24"/>
                      <a:pt x="148191" y="15"/>
                      <a:pt x="148052" y="11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7F3DB4F2-E0A6-5C4E-9580-85E3094C5132}"/>
                  </a:ext>
                </a:extLst>
              </p:cNvPr>
              <p:cNvSpPr/>
              <p:nvPr/>
            </p:nvSpPr>
            <p:spPr>
              <a:xfrm>
                <a:off x="10561933" y="451842"/>
                <a:ext cx="155256" cy="558796"/>
              </a:xfrm>
              <a:custGeom>
                <a:avLst/>
                <a:gdLst>
                  <a:gd name="connsiteX0" fmla="*/ 155255 w 155256"/>
                  <a:gd name="connsiteY0" fmla="*/ 551910 h 558796"/>
                  <a:gd name="connsiteX1" fmla="*/ 148538 w 155256"/>
                  <a:gd name="connsiteY1" fmla="*/ 558795 h 558796"/>
                  <a:gd name="connsiteX2" fmla="*/ 148411 w 155256"/>
                  <a:gd name="connsiteY2" fmla="*/ 558797 h 558796"/>
                  <a:gd name="connsiteX3" fmla="*/ 6844 w 155256"/>
                  <a:gd name="connsiteY3" fmla="*/ 558797 h 558796"/>
                  <a:gd name="connsiteX4" fmla="*/ 0 w 155256"/>
                  <a:gd name="connsiteY4" fmla="*/ 552037 h 558796"/>
                  <a:gd name="connsiteX5" fmla="*/ 0 w 155256"/>
                  <a:gd name="connsiteY5" fmla="*/ 551910 h 558796"/>
                  <a:gd name="connsiteX6" fmla="*/ 0 w 155256"/>
                  <a:gd name="connsiteY6" fmla="*/ 6886 h 558796"/>
                  <a:gd name="connsiteX7" fmla="*/ 6844 w 155256"/>
                  <a:gd name="connsiteY7" fmla="*/ 0 h 558796"/>
                  <a:gd name="connsiteX8" fmla="*/ 148031 w 155256"/>
                  <a:gd name="connsiteY8" fmla="*/ 0 h 558796"/>
                  <a:gd name="connsiteX9" fmla="*/ 154875 w 155256"/>
                  <a:gd name="connsiteY9" fmla="*/ 6886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256" h="558796">
                    <a:moveTo>
                      <a:pt x="155255" y="551910"/>
                    </a:moveTo>
                    <a:cubicBezTo>
                      <a:pt x="155331" y="555644"/>
                      <a:pt x="152314" y="558727"/>
                      <a:pt x="148538" y="558795"/>
                    </a:cubicBezTo>
                    <a:cubicBezTo>
                      <a:pt x="148500" y="558797"/>
                      <a:pt x="148449" y="558797"/>
                      <a:pt x="148411" y="558797"/>
                    </a:cubicBezTo>
                    <a:lnTo>
                      <a:pt x="6844" y="558797"/>
                    </a:lnTo>
                    <a:cubicBezTo>
                      <a:pt x="3067" y="558798"/>
                      <a:pt x="0" y="555770"/>
                      <a:pt x="0" y="552037"/>
                    </a:cubicBezTo>
                    <a:cubicBezTo>
                      <a:pt x="0" y="551994"/>
                      <a:pt x="0" y="551953"/>
                      <a:pt x="0" y="551910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148031" y="0"/>
                    </a:lnTo>
                    <a:cubicBezTo>
                      <a:pt x="151833" y="68"/>
                      <a:pt x="154875" y="3132"/>
                      <a:pt x="154875" y="688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6E7CA9CC-7F5A-1744-913F-847EAB80A814}"/>
                  </a:ext>
                </a:extLst>
              </p:cNvPr>
              <p:cNvSpPr/>
              <p:nvPr/>
            </p:nvSpPr>
            <p:spPr>
              <a:xfrm>
                <a:off x="10767549" y="451842"/>
                <a:ext cx="293861" cy="558845"/>
              </a:xfrm>
              <a:custGeom>
                <a:avLst/>
                <a:gdLst>
                  <a:gd name="connsiteX0" fmla="*/ 161546 w 293861"/>
                  <a:gd name="connsiteY0" fmla="*/ 365102 h 558845"/>
                  <a:gd name="connsiteX1" fmla="*/ 293861 w 293861"/>
                  <a:gd name="connsiteY1" fmla="*/ 188436 h 558845"/>
                  <a:gd name="connsiteX2" fmla="*/ 35314 w 293861"/>
                  <a:gd name="connsiteY2" fmla="*/ 0 h 558845"/>
                  <a:gd name="connsiteX3" fmla="*/ 7052 w 293861"/>
                  <a:gd name="connsiteY3" fmla="*/ 0 h 558845"/>
                  <a:gd name="connsiteX4" fmla="*/ 81 w 293861"/>
                  <a:gd name="connsiteY4" fmla="*/ 6886 h 558845"/>
                  <a:gd name="connsiteX5" fmla="*/ 81 w 293861"/>
                  <a:gd name="connsiteY5" fmla="*/ 128963 h 558845"/>
                  <a:gd name="connsiteX6" fmla="*/ 7052 w 293861"/>
                  <a:gd name="connsiteY6" fmla="*/ 135849 h 558845"/>
                  <a:gd name="connsiteX7" fmla="*/ 52044 w 293861"/>
                  <a:gd name="connsiteY7" fmla="*/ 135849 h 558845"/>
                  <a:gd name="connsiteX8" fmla="*/ 136959 w 293861"/>
                  <a:gd name="connsiteY8" fmla="*/ 203210 h 558845"/>
                  <a:gd name="connsiteX9" fmla="*/ 52931 w 293861"/>
                  <a:gd name="connsiteY9" fmla="*/ 269945 h 558845"/>
                  <a:gd name="connsiteX10" fmla="*/ 7052 w 293861"/>
                  <a:gd name="connsiteY10" fmla="*/ 269945 h 558845"/>
                  <a:gd name="connsiteX11" fmla="*/ 81 w 293861"/>
                  <a:gd name="connsiteY11" fmla="*/ 276706 h 558845"/>
                  <a:gd name="connsiteX12" fmla="*/ 81 w 293861"/>
                  <a:gd name="connsiteY12" fmla="*/ 383633 h 558845"/>
                  <a:gd name="connsiteX13" fmla="*/ 3249 w 293861"/>
                  <a:gd name="connsiteY13" fmla="*/ 394275 h 558845"/>
                  <a:gd name="connsiteX14" fmla="*/ 112498 w 293861"/>
                  <a:gd name="connsiteY14" fmla="*/ 555792 h 558845"/>
                  <a:gd name="connsiteX15" fmla="*/ 118708 w 293861"/>
                  <a:gd name="connsiteY15" fmla="*/ 558797 h 558845"/>
                  <a:gd name="connsiteX16" fmla="*/ 281568 w 293861"/>
                  <a:gd name="connsiteY16" fmla="*/ 558797 h 558845"/>
                  <a:gd name="connsiteX17" fmla="*/ 288538 w 293861"/>
                  <a:gd name="connsiteY17" fmla="*/ 555041 h 558845"/>
                  <a:gd name="connsiteX18" fmla="*/ 287651 w 293861"/>
                  <a:gd name="connsiteY18" fmla="*/ 548154 h 558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3861" h="558845">
                    <a:moveTo>
                      <a:pt x="161546" y="365102"/>
                    </a:moveTo>
                    <a:cubicBezTo>
                      <a:pt x="161546" y="365102"/>
                      <a:pt x="293861" y="327540"/>
                      <a:pt x="293861" y="188436"/>
                    </a:cubicBezTo>
                    <a:cubicBezTo>
                      <a:pt x="293861" y="0"/>
                      <a:pt x="110977" y="0"/>
                      <a:pt x="35314" y="0"/>
                    </a:cubicBezTo>
                    <a:lnTo>
                      <a:pt x="7052" y="0"/>
                    </a:lnTo>
                    <a:cubicBezTo>
                      <a:pt x="3199" y="0"/>
                      <a:pt x="81" y="3083"/>
                      <a:pt x="81" y="6886"/>
                    </a:cubicBezTo>
                    <a:lnTo>
                      <a:pt x="81" y="128963"/>
                    </a:lnTo>
                    <a:cubicBezTo>
                      <a:pt x="81" y="132766"/>
                      <a:pt x="3199" y="135849"/>
                      <a:pt x="7052" y="135849"/>
                    </a:cubicBezTo>
                    <a:lnTo>
                      <a:pt x="52044" y="135849"/>
                    </a:lnTo>
                    <a:cubicBezTo>
                      <a:pt x="73589" y="135849"/>
                      <a:pt x="136959" y="139605"/>
                      <a:pt x="136959" y="203210"/>
                    </a:cubicBezTo>
                    <a:cubicBezTo>
                      <a:pt x="136959" y="266815"/>
                      <a:pt x="71308" y="269945"/>
                      <a:pt x="52931" y="269945"/>
                    </a:cubicBezTo>
                    <a:lnTo>
                      <a:pt x="7052" y="269945"/>
                    </a:lnTo>
                    <a:cubicBezTo>
                      <a:pt x="3249" y="269945"/>
                      <a:pt x="144" y="272953"/>
                      <a:pt x="81" y="276706"/>
                    </a:cubicBezTo>
                    <a:lnTo>
                      <a:pt x="81" y="383633"/>
                    </a:lnTo>
                    <a:cubicBezTo>
                      <a:pt x="-325" y="387454"/>
                      <a:pt x="803" y="391282"/>
                      <a:pt x="3249" y="394275"/>
                    </a:cubicBezTo>
                    <a:lnTo>
                      <a:pt x="112498" y="555792"/>
                    </a:lnTo>
                    <a:cubicBezTo>
                      <a:pt x="113918" y="557771"/>
                      <a:pt x="116250" y="558902"/>
                      <a:pt x="118708" y="558797"/>
                    </a:cubicBezTo>
                    <a:lnTo>
                      <a:pt x="281568" y="558797"/>
                    </a:lnTo>
                    <a:cubicBezTo>
                      <a:pt x="284470" y="559140"/>
                      <a:pt x="287258" y="557632"/>
                      <a:pt x="288538" y="555041"/>
                    </a:cubicBezTo>
                    <a:cubicBezTo>
                      <a:pt x="289337" y="552733"/>
                      <a:pt x="289007" y="550191"/>
                      <a:pt x="287651" y="548154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CDD9F6B6-E013-8E4D-863E-66BE43160A71}"/>
              </a:ext>
            </a:extLst>
          </p:cNvPr>
          <p:cNvSpPr>
            <a:spLocks noGrp="1" noChangeAspect="1"/>
          </p:cNvSpPr>
          <p:nvPr>
            <p:ph type="pic" sz="quarter" idx="18"/>
          </p:nvPr>
        </p:nvSpPr>
        <p:spPr>
          <a:xfrm>
            <a:off x="371475" y="2776929"/>
            <a:ext cx="11449050" cy="3639746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de-DE"/>
          </a:p>
        </p:txBody>
      </p:sp>
      <p:sp>
        <p:nvSpPr>
          <p:cNvPr id="36" name="Titel 1">
            <a:extLst>
              <a:ext uri="{FF2B5EF4-FFF2-40B4-BE49-F238E27FC236}">
                <a16:creationId xmlns:a16="http://schemas.microsoft.com/office/drawing/2014/main" id="{20CF202F-D0D3-9D45-AAAC-EEC485CF27B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6179" y="1016000"/>
            <a:ext cx="4389128" cy="536519"/>
          </a:xfrm>
          <a:prstGeom prst="rect">
            <a:avLst/>
          </a:prstGeom>
          <a:solidFill>
            <a:schemeClr val="accent1"/>
          </a:solidFill>
        </p:spPr>
        <p:txBody>
          <a:bodyPr wrap="none" lIns="90000" tIns="54000" rIns="90000" bIns="0">
            <a:spAutoFit/>
          </a:bodyPr>
          <a:lstStyle>
            <a:lvl1pPr>
              <a:lnSpc>
                <a:spcPct val="87000"/>
              </a:lnSpc>
              <a:defRPr sz="3600" b="1" i="0" spc="100" baseline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r>
              <a:rPr lang="de-DE" dirty="0"/>
              <a:t>KAPITELTRENNER</a:t>
            </a:r>
          </a:p>
        </p:txBody>
      </p:sp>
      <p:sp>
        <p:nvSpPr>
          <p:cNvPr id="37" name="Textplatzhalter 8">
            <a:extLst>
              <a:ext uri="{FF2B5EF4-FFF2-40B4-BE49-F238E27FC236}">
                <a16:creationId xmlns:a16="http://schemas.microsoft.com/office/drawing/2014/main" id="{524F7188-DC7C-634E-9991-CE739142582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6179" y="1590675"/>
            <a:ext cx="3326593" cy="536519"/>
          </a:xfrm>
          <a:solidFill>
            <a:schemeClr val="accent1"/>
          </a:solidFill>
        </p:spPr>
        <p:txBody>
          <a:bodyPr vert="horz" wrap="none" lIns="90000" tIns="54000" rIns="90000" bIns="0" rtlCol="0" anchor="ctr">
            <a:spAutoFit/>
          </a:bodyPr>
          <a:lstStyle>
            <a:lvl1pPr>
              <a:defRPr lang="de-DE" sz="36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ZWEIZEILIG</a:t>
            </a:r>
          </a:p>
        </p:txBody>
      </p:sp>
      <p:sp>
        <p:nvSpPr>
          <p:cNvPr id="38" name="Textplatzhalter 8">
            <a:extLst>
              <a:ext uri="{FF2B5EF4-FFF2-40B4-BE49-F238E27FC236}">
                <a16:creationId xmlns:a16="http://schemas.microsoft.com/office/drawing/2014/main" id="{87C79B67-24C3-254D-BE75-941512FC173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77567" y="2202254"/>
            <a:ext cx="5535275" cy="429374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2800" b="1" i="0" spc="100" baseline="0" dirty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30" name="Textplatzhalter 8">
            <a:extLst>
              <a:ext uri="{FF2B5EF4-FFF2-40B4-BE49-F238E27FC236}">
                <a16:creationId xmlns:a16="http://schemas.microsoft.com/office/drawing/2014/main" id="{351B8BF2-B960-984E-BD60-BEEEE86A33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71475" y="441996"/>
            <a:ext cx="1160937" cy="536519"/>
          </a:xfrm>
          <a:solidFill>
            <a:schemeClr val="accent2"/>
          </a:solidFill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3600" b="1" i="0" spc="100" baseline="0" dirty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13936803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enner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39392BBF-BD95-294E-9DD1-75C48A997C27}"/>
              </a:ext>
            </a:extLst>
          </p:cNvPr>
          <p:cNvSpPr/>
          <p:nvPr/>
        </p:nvSpPr>
        <p:spPr>
          <a:xfrm>
            <a:off x="371475" y="441325"/>
            <a:ext cx="11449050" cy="5975350"/>
          </a:xfrm>
          <a:prstGeom prst="rect">
            <a:avLst/>
          </a:prstGeom>
          <a:solidFill>
            <a:srgbClr val="E2F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latin typeface="Avenir Next LT Pro" panose="020B0504020202020204" pitchFamily="34" charset="0"/>
            </a:endParaRPr>
          </a:p>
        </p:txBody>
      </p: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06F95132-97B9-1941-A559-BAFA152E675E}"/>
              </a:ext>
            </a:extLst>
          </p:cNvPr>
          <p:cNvGrpSpPr/>
          <p:nvPr/>
        </p:nvGrpSpPr>
        <p:grpSpPr>
          <a:xfrm>
            <a:off x="377409" y="438579"/>
            <a:ext cx="6346243" cy="5978096"/>
            <a:chOff x="5961485" y="438512"/>
            <a:chExt cx="600255" cy="565434"/>
          </a:xfrm>
        </p:grpSpPr>
        <p:sp>
          <p:nvSpPr>
            <p:cNvPr id="18" name="Freihandform 17">
              <a:extLst>
                <a:ext uri="{FF2B5EF4-FFF2-40B4-BE49-F238E27FC236}">
                  <a16:creationId xmlns:a16="http://schemas.microsoft.com/office/drawing/2014/main" id="{A89AC493-7C44-6245-B0F9-F1E2B172BCAF}"/>
                </a:ext>
              </a:extLst>
            </p:cNvPr>
            <p:cNvSpPr/>
            <p:nvPr userDrawn="1"/>
          </p:nvSpPr>
          <p:spPr>
            <a:xfrm>
              <a:off x="5961485" y="438512"/>
              <a:ext cx="600255" cy="565434"/>
            </a:xfrm>
            <a:custGeom>
              <a:avLst/>
              <a:gdLst>
                <a:gd name="connsiteX0" fmla="*/ 599622 w 600255"/>
                <a:gd name="connsiteY0" fmla="*/ 7638 h 565434"/>
                <a:gd name="connsiteX1" fmla="*/ 596453 w 600255"/>
                <a:gd name="connsiteY1" fmla="*/ 1127 h 565434"/>
                <a:gd name="connsiteX2" fmla="*/ 589609 w 600255"/>
                <a:gd name="connsiteY2" fmla="*/ 1127 h 565434"/>
                <a:gd name="connsiteX3" fmla="*/ 299885 w 600255"/>
                <a:gd name="connsiteY3" fmla="*/ 175540 h 565434"/>
                <a:gd name="connsiteX4" fmla="*/ 11427 w 600255"/>
                <a:gd name="connsiteY4" fmla="*/ 1127 h 565434"/>
                <a:gd name="connsiteX5" fmla="*/ 3823 w 600255"/>
                <a:gd name="connsiteY5" fmla="*/ 1127 h 565434"/>
                <a:gd name="connsiteX6" fmla="*/ 21 w 600255"/>
                <a:gd name="connsiteY6" fmla="*/ 7638 h 565434"/>
                <a:gd name="connsiteX7" fmla="*/ 21 w 600255"/>
                <a:gd name="connsiteY7" fmla="*/ 558546 h 565434"/>
                <a:gd name="connsiteX8" fmla="*/ 6737 w 600255"/>
                <a:gd name="connsiteY8" fmla="*/ 565431 h 565434"/>
                <a:gd name="connsiteX9" fmla="*/ 6865 w 600255"/>
                <a:gd name="connsiteY9" fmla="*/ 565433 h 565434"/>
                <a:gd name="connsiteX10" fmla="*/ 148432 w 600255"/>
                <a:gd name="connsiteY10" fmla="*/ 565433 h 565434"/>
                <a:gd name="connsiteX11" fmla="*/ 156036 w 600255"/>
                <a:gd name="connsiteY11" fmla="*/ 558546 h 565434"/>
                <a:gd name="connsiteX12" fmla="*/ 156036 w 600255"/>
                <a:gd name="connsiteY12" fmla="*/ 255171 h 565434"/>
                <a:gd name="connsiteX13" fmla="*/ 292914 w 600255"/>
                <a:gd name="connsiteY13" fmla="*/ 336931 h 565434"/>
                <a:gd name="connsiteX14" fmla="*/ 299885 w 600255"/>
                <a:gd name="connsiteY14" fmla="*/ 339310 h 565434"/>
                <a:gd name="connsiteX15" fmla="*/ 306729 w 600255"/>
                <a:gd name="connsiteY15" fmla="*/ 336931 h 565434"/>
                <a:gd name="connsiteX16" fmla="*/ 596453 w 600255"/>
                <a:gd name="connsiteY16" fmla="*/ 165648 h 565434"/>
                <a:gd name="connsiteX17" fmla="*/ 600255 w 600255"/>
                <a:gd name="connsiteY17" fmla="*/ 156633 h 565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600255" h="565434">
                  <a:moveTo>
                    <a:pt x="599622" y="7638"/>
                  </a:moveTo>
                  <a:cubicBezTo>
                    <a:pt x="599959" y="5040"/>
                    <a:pt x="598717" y="2489"/>
                    <a:pt x="596453" y="1127"/>
                  </a:cubicBezTo>
                  <a:cubicBezTo>
                    <a:pt x="594425" y="-376"/>
                    <a:pt x="591637" y="-376"/>
                    <a:pt x="589609" y="1127"/>
                  </a:cubicBezTo>
                  <a:lnTo>
                    <a:pt x="299885" y="175540"/>
                  </a:lnTo>
                  <a:lnTo>
                    <a:pt x="11427" y="1127"/>
                  </a:lnTo>
                  <a:cubicBezTo>
                    <a:pt x="9116" y="-359"/>
                    <a:pt x="6135" y="-359"/>
                    <a:pt x="3823" y="1127"/>
                  </a:cubicBezTo>
                  <a:cubicBezTo>
                    <a:pt x="1314" y="2310"/>
                    <a:pt x="-198" y="4899"/>
                    <a:pt x="21" y="7638"/>
                  </a:cubicBezTo>
                  <a:lnTo>
                    <a:pt x="21" y="558546"/>
                  </a:lnTo>
                  <a:cubicBezTo>
                    <a:pt x="-49" y="562280"/>
                    <a:pt x="2958" y="565363"/>
                    <a:pt x="6737" y="565431"/>
                  </a:cubicBezTo>
                  <a:cubicBezTo>
                    <a:pt x="6780" y="565433"/>
                    <a:pt x="6822" y="565433"/>
                    <a:pt x="6865" y="565433"/>
                  </a:cubicBezTo>
                  <a:lnTo>
                    <a:pt x="148432" y="565433"/>
                  </a:lnTo>
                  <a:cubicBezTo>
                    <a:pt x="152420" y="565509"/>
                    <a:pt x="155766" y="562478"/>
                    <a:pt x="156036" y="558546"/>
                  </a:cubicBezTo>
                  <a:lnTo>
                    <a:pt x="156036" y="255171"/>
                  </a:lnTo>
                  <a:lnTo>
                    <a:pt x="292914" y="336931"/>
                  </a:lnTo>
                  <a:cubicBezTo>
                    <a:pt x="295022" y="338242"/>
                    <a:pt x="297407" y="339056"/>
                    <a:pt x="299885" y="339310"/>
                  </a:cubicBezTo>
                  <a:cubicBezTo>
                    <a:pt x="302318" y="339037"/>
                    <a:pt x="304659" y="338224"/>
                    <a:pt x="306729" y="336931"/>
                  </a:cubicBezTo>
                  <a:cubicBezTo>
                    <a:pt x="306729" y="336931"/>
                    <a:pt x="594299" y="166399"/>
                    <a:pt x="596453" y="165648"/>
                  </a:cubicBezTo>
                  <a:cubicBezTo>
                    <a:pt x="600255" y="163395"/>
                    <a:pt x="600255" y="161892"/>
                    <a:pt x="600255" y="156633"/>
                  </a:cubicBezTo>
                  <a:close/>
                </a:path>
              </a:pathLst>
            </a:custGeom>
            <a:solidFill>
              <a:schemeClr val="accent1"/>
            </a:solidFill>
            <a:ln w="126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  <p:sp>
          <p:nvSpPr>
            <p:cNvPr id="19" name="Freihandform 18">
              <a:extLst>
                <a:ext uri="{FF2B5EF4-FFF2-40B4-BE49-F238E27FC236}">
                  <a16:creationId xmlns:a16="http://schemas.microsoft.com/office/drawing/2014/main" id="{CB282EA0-5E80-004E-B89A-6CA1B22F65AA}"/>
                </a:ext>
              </a:extLst>
            </p:cNvPr>
            <p:cNvSpPr/>
            <p:nvPr userDrawn="1"/>
          </p:nvSpPr>
          <p:spPr>
            <a:xfrm>
              <a:off x="6406230" y="664690"/>
              <a:ext cx="154877" cy="338128"/>
            </a:xfrm>
            <a:custGeom>
              <a:avLst/>
              <a:gdLst>
                <a:gd name="connsiteX0" fmla="*/ 151708 w 154877"/>
                <a:gd name="connsiteY0" fmla="*/ 947 h 338128"/>
                <a:gd name="connsiteX1" fmla="*/ 144864 w 154877"/>
                <a:gd name="connsiteY1" fmla="*/ 947 h 338128"/>
                <a:gd name="connsiteX2" fmla="*/ 5451 w 154877"/>
                <a:gd name="connsiteY2" fmla="*/ 83458 h 338128"/>
                <a:gd name="connsiteX3" fmla="*/ 1 w 154877"/>
                <a:gd name="connsiteY3" fmla="*/ 93349 h 338128"/>
                <a:gd name="connsiteX4" fmla="*/ 1 w 154877"/>
                <a:gd name="connsiteY4" fmla="*/ 331241 h 338128"/>
                <a:gd name="connsiteX5" fmla="*/ 6716 w 154877"/>
                <a:gd name="connsiteY5" fmla="*/ 338128 h 338128"/>
                <a:gd name="connsiteX6" fmla="*/ 6972 w 154877"/>
                <a:gd name="connsiteY6" fmla="*/ 338128 h 338128"/>
                <a:gd name="connsiteX7" fmla="*/ 148032 w 154877"/>
                <a:gd name="connsiteY7" fmla="*/ 338128 h 338128"/>
                <a:gd name="connsiteX8" fmla="*/ 154877 w 154877"/>
                <a:gd name="connsiteY8" fmla="*/ 331368 h 338128"/>
                <a:gd name="connsiteX9" fmla="*/ 154876 w 154877"/>
                <a:gd name="connsiteY9" fmla="*/ 331241 h 338128"/>
                <a:gd name="connsiteX10" fmla="*/ 154876 w 154877"/>
                <a:gd name="connsiteY10" fmla="*/ 6831 h 338128"/>
                <a:gd name="connsiteX11" fmla="*/ 151074 w 154877"/>
                <a:gd name="connsiteY11" fmla="*/ 821 h 33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877" h="338128">
                  <a:moveTo>
                    <a:pt x="151708" y="947"/>
                  </a:moveTo>
                  <a:cubicBezTo>
                    <a:pt x="149605" y="-316"/>
                    <a:pt x="146966" y="-316"/>
                    <a:pt x="144864" y="947"/>
                  </a:cubicBezTo>
                  <a:lnTo>
                    <a:pt x="5451" y="83458"/>
                  </a:lnTo>
                  <a:cubicBezTo>
                    <a:pt x="1522" y="85085"/>
                    <a:pt x="1" y="87214"/>
                    <a:pt x="1" y="93349"/>
                  </a:cubicBezTo>
                  <a:lnTo>
                    <a:pt x="1" y="331241"/>
                  </a:lnTo>
                  <a:cubicBezTo>
                    <a:pt x="-70" y="334975"/>
                    <a:pt x="2937" y="338058"/>
                    <a:pt x="6716" y="338128"/>
                  </a:cubicBezTo>
                  <a:cubicBezTo>
                    <a:pt x="6801" y="338129"/>
                    <a:pt x="6887" y="338129"/>
                    <a:pt x="6972" y="338128"/>
                  </a:cubicBezTo>
                  <a:lnTo>
                    <a:pt x="148032" y="338128"/>
                  </a:lnTo>
                  <a:cubicBezTo>
                    <a:pt x="151811" y="338128"/>
                    <a:pt x="154876" y="335102"/>
                    <a:pt x="154877" y="331368"/>
                  </a:cubicBezTo>
                  <a:cubicBezTo>
                    <a:pt x="154877" y="331325"/>
                    <a:pt x="154877" y="331284"/>
                    <a:pt x="154876" y="331241"/>
                  </a:cubicBezTo>
                  <a:lnTo>
                    <a:pt x="154876" y="6831"/>
                  </a:lnTo>
                  <a:cubicBezTo>
                    <a:pt x="154683" y="4333"/>
                    <a:pt x="153263" y="2087"/>
                    <a:pt x="151074" y="821"/>
                  </a:cubicBezTo>
                </a:path>
              </a:pathLst>
            </a:custGeom>
            <a:solidFill>
              <a:srgbClr val="F7AE02"/>
            </a:solidFill>
            <a:ln w="1265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de-DE" dirty="0">
                <a:latin typeface="Avenir Next LT Pro" panose="020B0504020202020204" pitchFamily="34" charset="0"/>
              </a:endParaRPr>
            </a:p>
          </p:txBody>
        </p:sp>
      </p:grpSp>
      <p:sp>
        <p:nvSpPr>
          <p:cNvPr id="20" name="Textplatzhalter 8">
            <a:extLst>
              <a:ext uri="{FF2B5EF4-FFF2-40B4-BE49-F238E27FC236}">
                <a16:creationId xmlns:a16="http://schemas.microsoft.com/office/drawing/2014/main" id="{55BF127D-B2B7-3941-A583-82490DF5FBE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58355" y="5404423"/>
            <a:ext cx="5535275" cy="429374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r">
              <a:defRPr lang="de-DE" sz="2800" b="1" i="0" spc="100" baseline="0" dirty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21" name="Titel 1">
            <a:extLst>
              <a:ext uri="{FF2B5EF4-FFF2-40B4-BE49-F238E27FC236}">
                <a16:creationId xmlns:a16="http://schemas.microsoft.com/office/drawing/2014/main" id="{42A28436-3C17-A746-A81C-FE401524E5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68309" y="4075140"/>
            <a:ext cx="4389128" cy="536519"/>
          </a:xfrm>
          <a:prstGeom prst="rect">
            <a:avLst/>
          </a:prstGeom>
          <a:solidFill>
            <a:schemeClr val="accent1"/>
          </a:solidFill>
        </p:spPr>
        <p:txBody>
          <a:bodyPr wrap="none" lIns="90000" tIns="54000" rIns="90000" bIns="0" anchor="t" anchorCtr="0">
            <a:spAutoFit/>
          </a:bodyPr>
          <a:lstStyle>
            <a:lvl1pPr algn="r">
              <a:lnSpc>
                <a:spcPct val="87000"/>
              </a:lnSpc>
              <a:defRPr sz="3600" b="1" i="0" spc="100" baseline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r>
              <a:rPr lang="de-DE" dirty="0"/>
              <a:t>KAPITELTRENNER</a:t>
            </a:r>
          </a:p>
        </p:txBody>
      </p:sp>
      <p:sp>
        <p:nvSpPr>
          <p:cNvPr id="22" name="Textplatzhalter 8">
            <a:extLst>
              <a:ext uri="{FF2B5EF4-FFF2-40B4-BE49-F238E27FC236}">
                <a16:creationId xmlns:a16="http://schemas.microsoft.com/office/drawing/2014/main" id="{9A4F33BB-23AB-E34B-AFF7-9605289B27C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330844" y="4699342"/>
            <a:ext cx="3326593" cy="536519"/>
          </a:xfrm>
          <a:solidFill>
            <a:schemeClr val="accent1"/>
          </a:solidFill>
        </p:spPr>
        <p:txBody>
          <a:bodyPr vert="horz" wrap="none" lIns="90000" tIns="54000" rIns="90000" bIns="0" rtlCol="0" anchor="ctr">
            <a:spAutoFit/>
          </a:bodyPr>
          <a:lstStyle>
            <a:lvl1pPr algn="r">
              <a:defRPr lang="de-DE" sz="36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ZWEIZEILIG</a:t>
            </a:r>
          </a:p>
        </p:txBody>
      </p:sp>
      <p:sp>
        <p:nvSpPr>
          <p:cNvPr id="10" name="Textplatzhalter 8">
            <a:extLst>
              <a:ext uri="{FF2B5EF4-FFF2-40B4-BE49-F238E27FC236}">
                <a16:creationId xmlns:a16="http://schemas.microsoft.com/office/drawing/2014/main" id="{450E4CB0-925F-7448-A8D4-F6ACF2D2FE2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0496500" y="3445308"/>
            <a:ext cx="1160937" cy="536519"/>
          </a:xfrm>
          <a:solidFill>
            <a:schemeClr val="accent2"/>
          </a:solidFill>
        </p:spPr>
        <p:txBody>
          <a:bodyPr vert="horz" wrap="none" lIns="90000" tIns="54000" rIns="90000" bIns="0" rtlCol="0" anchor="ctr">
            <a:spAutoFit/>
          </a:bodyPr>
          <a:lstStyle>
            <a:lvl1pPr algn="r">
              <a:defRPr lang="de-DE" sz="3600" b="1" i="0" spc="100" baseline="0" dirty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6697794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92">
            <a:extLst>
              <a:ext uri="{FF2B5EF4-FFF2-40B4-BE49-F238E27FC236}">
                <a16:creationId xmlns:a16="http://schemas.microsoft.com/office/drawing/2014/main" id="{B8EA02D3-B969-9B43-8FAE-98EAD8D9D43E}"/>
              </a:ext>
            </a:extLst>
          </p:cNvPr>
          <p:cNvSpPr/>
          <p:nvPr/>
        </p:nvSpPr>
        <p:spPr>
          <a:xfrm>
            <a:off x="-1" y="10856"/>
            <a:ext cx="3827463" cy="6184462"/>
          </a:xfrm>
          <a:custGeom>
            <a:avLst/>
            <a:gdLst/>
            <a:ahLst/>
            <a:cxnLst/>
            <a:rect l="l" t="t" r="r" b="b"/>
            <a:pathLst>
              <a:path w="4584700" h="2969260">
                <a:moveTo>
                  <a:pt x="0" y="2969018"/>
                </a:moveTo>
                <a:lnTo>
                  <a:pt x="4584534" y="2969018"/>
                </a:lnTo>
                <a:lnTo>
                  <a:pt x="4584534" y="0"/>
                </a:lnTo>
                <a:lnTo>
                  <a:pt x="0" y="0"/>
                </a:lnTo>
                <a:lnTo>
                  <a:pt x="0" y="2969018"/>
                </a:lnTo>
                <a:close/>
              </a:path>
            </a:pathLst>
          </a:custGeom>
          <a:solidFill>
            <a:srgbClr val="E2F4FF"/>
          </a:solidFill>
        </p:spPr>
        <p:txBody>
          <a:bodyPr wrap="square" lIns="0" tIns="0" rIns="0" bIns="0" rtlCol="0"/>
          <a:lstStyle/>
          <a:p>
            <a:endParaRPr dirty="0">
              <a:latin typeface="Avenir Next LT Pro" panose="020B0504020202020204" pitchFamily="34" charset="0"/>
            </a:endParaRPr>
          </a:p>
        </p:txBody>
      </p:sp>
      <p:grpSp>
        <p:nvGrpSpPr>
          <p:cNvPr id="11" name="Grafik 15">
            <a:extLst>
              <a:ext uri="{FF2B5EF4-FFF2-40B4-BE49-F238E27FC236}">
                <a16:creationId xmlns:a16="http://schemas.microsoft.com/office/drawing/2014/main" id="{9D86F801-996C-AB49-9C9B-2250BCB00B31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2" name="Grafik 15">
              <a:extLst>
                <a:ext uri="{FF2B5EF4-FFF2-40B4-BE49-F238E27FC236}">
                  <a16:creationId xmlns:a16="http://schemas.microsoft.com/office/drawing/2014/main" id="{98CF44F7-EE4E-D444-8A56-B82715D24F2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17536AFD-A8E7-2148-B5FC-3E76B2F19840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6B5F89C4-D22B-C546-9DD4-8E119F1DFD78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2A6AE70A-8B17-1C42-A8BA-7B33663ABE19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877EB0B7-85DD-2045-886D-87FF71D05BAC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7720BAA3-F9BE-6E41-8AA4-C47FB163760D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3" name="Grafik 15">
              <a:extLst>
                <a:ext uri="{FF2B5EF4-FFF2-40B4-BE49-F238E27FC236}">
                  <a16:creationId xmlns:a16="http://schemas.microsoft.com/office/drawing/2014/main" id="{E7B86A7E-3EEE-464B-A1D4-A485F39CC8C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E5D5F9BF-6F87-2948-96F7-2F2D5C20C138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305463D4-E884-FE44-9729-61FEB28226AA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4" name="Grafik 15">
              <a:extLst>
                <a:ext uri="{FF2B5EF4-FFF2-40B4-BE49-F238E27FC236}">
                  <a16:creationId xmlns:a16="http://schemas.microsoft.com/office/drawing/2014/main" id="{E6DFBE4C-1835-5141-8B1F-AA244AD06733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5" name="Freihandform 14">
                <a:extLst>
                  <a:ext uri="{FF2B5EF4-FFF2-40B4-BE49-F238E27FC236}">
                    <a16:creationId xmlns:a16="http://schemas.microsoft.com/office/drawing/2014/main" id="{D12C6A14-D313-3A43-8411-00FA87F67762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6" name="Freihandform 15">
                <a:extLst>
                  <a:ext uri="{FF2B5EF4-FFF2-40B4-BE49-F238E27FC236}">
                    <a16:creationId xmlns:a16="http://schemas.microsoft.com/office/drawing/2014/main" id="{AF10C099-3693-E345-84D5-2020BEEF5B4C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BC21183B-E8C1-8D4E-8574-91A2C660FF5A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952B029F-BC55-1A4A-BDD5-994E05D2CC60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8" name="Textplatzhalter 25">
            <a:extLst>
              <a:ext uri="{FF2B5EF4-FFF2-40B4-BE49-F238E27FC236}">
                <a16:creationId xmlns:a16="http://schemas.microsoft.com/office/drawing/2014/main" id="{EC77D8F5-C60A-A049-9808-651BD010E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1475" y="1484313"/>
            <a:ext cx="3329758" cy="4500029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9" name="Textplatzhalter 25">
            <a:extLst>
              <a:ext uri="{FF2B5EF4-FFF2-40B4-BE49-F238E27FC236}">
                <a16:creationId xmlns:a16="http://schemas.microsoft.com/office/drawing/2014/main" id="{DB0E8700-FFC4-E047-BB7D-B468BBBFE3C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965418" y="1484313"/>
            <a:ext cx="7855106" cy="4500029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6" name="Titel 1">
            <a:extLst>
              <a:ext uri="{FF2B5EF4-FFF2-40B4-BE49-F238E27FC236}">
                <a16:creationId xmlns:a16="http://schemas.microsoft.com/office/drawing/2014/main" id="{B0E42739-08F1-2F4A-8E1B-87425EFFC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A924A4AA-DBD5-8A46-B3E4-3995904D5EE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4BC8F88-A384-3546-906D-59A2B571D859}"/>
              </a:ext>
            </a:extLst>
          </p:cNvPr>
          <p:cNvSpPr>
            <a:spLocks noGrp="1"/>
          </p:cNvSpPr>
          <p:nvPr>
            <p:ph type="dt" sz="half" idx="22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7C79B78-4A3D-AC49-902F-998DD4E3E601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E22BB92-3EC4-0F4E-BE3F-8D12BC147C0F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364827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fik 15">
            <a:extLst>
              <a:ext uri="{FF2B5EF4-FFF2-40B4-BE49-F238E27FC236}">
                <a16:creationId xmlns:a16="http://schemas.microsoft.com/office/drawing/2014/main" id="{9D86F801-996C-AB49-9C9B-2250BCB00B31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2" name="Grafik 15">
              <a:extLst>
                <a:ext uri="{FF2B5EF4-FFF2-40B4-BE49-F238E27FC236}">
                  <a16:creationId xmlns:a16="http://schemas.microsoft.com/office/drawing/2014/main" id="{98CF44F7-EE4E-D444-8A56-B82715D24F2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17536AFD-A8E7-2148-B5FC-3E76B2F19840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6B5F89C4-D22B-C546-9DD4-8E119F1DFD78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2A6AE70A-8B17-1C42-A8BA-7B33663ABE19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877EB0B7-85DD-2045-886D-87FF71D05BAC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7720BAA3-F9BE-6E41-8AA4-C47FB163760D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3" name="Grafik 15">
              <a:extLst>
                <a:ext uri="{FF2B5EF4-FFF2-40B4-BE49-F238E27FC236}">
                  <a16:creationId xmlns:a16="http://schemas.microsoft.com/office/drawing/2014/main" id="{E7B86A7E-3EEE-464B-A1D4-A485F39CC8C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E5D5F9BF-6F87-2948-96F7-2F2D5C20C138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305463D4-E884-FE44-9729-61FEB28226AA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4" name="Grafik 15">
              <a:extLst>
                <a:ext uri="{FF2B5EF4-FFF2-40B4-BE49-F238E27FC236}">
                  <a16:creationId xmlns:a16="http://schemas.microsoft.com/office/drawing/2014/main" id="{E6DFBE4C-1835-5141-8B1F-AA244AD06733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5" name="Freihandform 14">
                <a:extLst>
                  <a:ext uri="{FF2B5EF4-FFF2-40B4-BE49-F238E27FC236}">
                    <a16:creationId xmlns:a16="http://schemas.microsoft.com/office/drawing/2014/main" id="{D12C6A14-D313-3A43-8411-00FA87F67762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6" name="Freihandform 15">
                <a:extLst>
                  <a:ext uri="{FF2B5EF4-FFF2-40B4-BE49-F238E27FC236}">
                    <a16:creationId xmlns:a16="http://schemas.microsoft.com/office/drawing/2014/main" id="{AF10C099-3693-E345-84D5-2020BEEF5B4C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BC21183B-E8C1-8D4E-8574-91A2C660FF5A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952B029F-BC55-1A4A-BDD5-994E05D2CC60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8" name="Textplatzhalter 25">
            <a:extLst>
              <a:ext uri="{FF2B5EF4-FFF2-40B4-BE49-F238E27FC236}">
                <a16:creationId xmlns:a16="http://schemas.microsoft.com/office/drawing/2014/main" id="{EC77D8F5-C60A-A049-9808-651BD010E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71474" y="1484313"/>
            <a:ext cx="5563333" cy="4716461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6" name="Titel 1">
            <a:extLst>
              <a:ext uri="{FF2B5EF4-FFF2-40B4-BE49-F238E27FC236}">
                <a16:creationId xmlns:a16="http://schemas.microsoft.com/office/drawing/2014/main" id="{B0E42739-08F1-2F4A-8E1B-87425EFFC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A924A4AA-DBD5-8A46-B3E4-3995904D5EE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29" name="Bildplatzhalter 5">
            <a:extLst>
              <a:ext uri="{FF2B5EF4-FFF2-40B4-BE49-F238E27FC236}">
                <a16:creationId xmlns:a16="http://schemas.microsoft.com/office/drawing/2014/main" id="{BFAF744C-27C0-6E4F-AE8A-671D9E9A4F46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6257925" y="1484313"/>
            <a:ext cx="5562600" cy="4716462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F636B4E9-4EB6-A54B-A6DF-72BA0A134468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6D6D3CA-2A33-294F-9726-17070289C4A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9604084-2619-DA40-8ABC-A74CCF716A7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81713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fik 15">
            <a:extLst>
              <a:ext uri="{FF2B5EF4-FFF2-40B4-BE49-F238E27FC236}">
                <a16:creationId xmlns:a16="http://schemas.microsoft.com/office/drawing/2014/main" id="{9D86F801-996C-AB49-9C9B-2250BCB00B31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2" name="Grafik 15">
              <a:extLst>
                <a:ext uri="{FF2B5EF4-FFF2-40B4-BE49-F238E27FC236}">
                  <a16:creationId xmlns:a16="http://schemas.microsoft.com/office/drawing/2014/main" id="{98CF44F7-EE4E-D444-8A56-B82715D24F2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17536AFD-A8E7-2148-B5FC-3E76B2F19840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6B5F89C4-D22B-C546-9DD4-8E119F1DFD78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2A6AE70A-8B17-1C42-A8BA-7B33663ABE19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877EB0B7-85DD-2045-886D-87FF71D05BAC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7720BAA3-F9BE-6E41-8AA4-C47FB163760D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3" name="Grafik 15">
              <a:extLst>
                <a:ext uri="{FF2B5EF4-FFF2-40B4-BE49-F238E27FC236}">
                  <a16:creationId xmlns:a16="http://schemas.microsoft.com/office/drawing/2014/main" id="{E7B86A7E-3EEE-464B-A1D4-A485F39CC8C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E5D5F9BF-6F87-2948-96F7-2F2D5C20C138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305463D4-E884-FE44-9729-61FEB28226AA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4" name="Grafik 15">
              <a:extLst>
                <a:ext uri="{FF2B5EF4-FFF2-40B4-BE49-F238E27FC236}">
                  <a16:creationId xmlns:a16="http://schemas.microsoft.com/office/drawing/2014/main" id="{E6DFBE4C-1835-5141-8B1F-AA244AD06733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5" name="Freihandform 14">
                <a:extLst>
                  <a:ext uri="{FF2B5EF4-FFF2-40B4-BE49-F238E27FC236}">
                    <a16:creationId xmlns:a16="http://schemas.microsoft.com/office/drawing/2014/main" id="{D12C6A14-D313-3A43-8411-00FA87F67762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6" name="Freihandform 15">
                <a:extLst>
                  <a:ext uri="{FF2B5EF4-FFF2-40B4-BE49-F238E27FC236}">
                    <a16:creationId xmlns:a16="http://schemas.microsoft.com/office/drawing/2014/main" id="{AF10C099-3693-E345-84D5-2020BEEF5B4C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BC21183B-E8C1-8D4E-8574-91A2C660FF5A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952B029F-BC55-1A4A-BDD5-994E05D2CC60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8" name="Textplatzhalter 25">
            <a:extLst>
              <a:ext uri="{FF2B5EF4-FFF2-40B4-BE49-F238E27FC236}">
                <a16:creationId xmlns:a16="http://schemas.microsoft.com/office/drawing/2014/main" id="{EC77D8F5-C60A-A049-9808-651BD010E4E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57192" y="1484313"/>
            <a:ext cx="5563333" cy="4716461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6" name="Titel 1">
            <a:extLst>
              <a:ext uri="{FF2B5EF4-FFF2-40B4-BE49-F238E27FC236}">
                <a16:creationId xmlns:a16="http://schemas.microsoft.com/office/drawing/2014/main" id="{B0E42739-08F1-2F4A-8E1B-87425EFFCF4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27" name="Textplatzhalter 9">
            <a:extLst>
              <a:ext uri="{FF2B5EF4-FFF2-40B4-BE49-F238E27FC236}">
                <a16:creationId xmlns:a16="http://schemas.microsoft.com/office/drawing/2014/main" id="{A924A4AA-DBD5-8A46-B3E4-3995904D5EE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1" name="Bildplatzhalter 5">
            <a:extLst>
              <a:ext uri="{FF2B5EF4-FFF2-40B4-BE49-F238E27FC236}">
                <a16:creationId xmlns:a16="http://schemas.microsoft.com/office/drawing/2014/main" id="{76472C3A-A28A-1F43-B7E8-8FAABFED6E77}"/>
              </a:ext>
            </a:extLst>
          </p:cNvPr>
          <p:cNvSpPr>
            <a:spLocks noGrp="1" noChangeAspect="1"/>
          </p:cNvSpPr>
          <p:nvPr>
            <p:ph type="pic" sz="quarter" idx="22"/>
          </p:nvPr>
        </p:nvSpPr>
        <p:spPr>
          <a:xfrm>
            <a:off x="371475" y="1484313"/>
            <a:ext cx="5562600" cy="4716462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54D4190-C2F6-1845-8B24-5DB831BB63B4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4E6C993-F59B-DC4C-BE21-F65A204A15B3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D94C775-F203-0240-9924-643238B090F9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60928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afik 15">
            <a:extLst>
              <a:ext uri="{FF2B5EF4-FFF2-40B4-BE49-F238E27FC236}">
                <a16:creationId xmlns:a16="http://schemas.microsoft.com/office/drawing/2014/main" id="{BE757963-68E7-A24A-88EC-5420981F7C9B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9" name="Grafik 15">
              <a:extLst>
                <a:ext uri="{FF2B5EF4-FFF2-40B4-BE49-F238E27FC236}">
                  <a16:creationId xmlns:a16="http://schemas.microsoft.com/office/drawing/2014/main" id="{43413FD3-71BF-2C46-BCBA-656AECE2F2C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E4BFC27C-B84A-C14D-BE4F-07D0B1DC27A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579B6B3-35E0-8E4E-95EE-AC6EDEF8AC0A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F50BD780-924F-0145-BB7D-45078C6AE0B3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56B3C952-8282-D34A-9407-B73D84DF08E6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77260ED1-7D74-384F-ACC2-17EBAA7F2E72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2B3A75C8-98B3-0F42-B921-1D0E1BA1D76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6D9C941A-8147-9E44-B184-F189FB158F49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C15E51E7-1BDD-B343-80D9-FD8807A3D119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1" name="Grafik 15">
              <a:extLst>
                <a:ext uri="{FF2B5EF4-FFF2-40B4-BE49-F238E27FC236}">
                  <a16:creationId xmlns:a16="http://schemas.microsoft.com/office/drawing/2014/main" id="{973D5A0E-6357-9D47-B00E-FDE08A2DDF22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8A579800-DFAF-EA48-BEBE-6E126B69E5E4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F1ED0318-7DEB-A343-8205-AA719665880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57F6E736-F371-7B4A-9282-C5B72046C0B7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2C1D06A0-A532-BD43-86E4-DFF6F0AE1FF9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4" name="Titel 1">
            <a:extLst>
              <a:ext uri="{FF2B5EF4-FFF2-40B4-BE49-F238E27FC236}">
                <a16:creationId xmlns:a16="http://schemas.microsoft.com/office/drawing/2014/main" id="{0ABCBE7A-6C4E-F74E-A6E1-33C3EF38FD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45" name="Textplatzhalter 9">
            <a:extLst>
              <a:ext uri="{FF2B5EF4-FFF2-40B4-BE49-F238E27FC236}">
                <a16:creationId xmlns:a16="http://schemas.microsoft.com/office/drawing/2014/main" id="{993DF536-2931-E545-BC59-9061CBAA691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51" name="Textplatzhalter 38">
            <a:extLst>
              <a:ext uri="{FF2B5EF4-FFF2-40B4-BE49-F238E27FC236}">
                <a16:creationId xmlns:a16="http://schemas.microsoft.com/office/drawing/2014/main" id="{3BC9DD15-5C91-7646-BCA1-F32A5BF1065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93992" y="2224327"/>
            <a:ext cx="2517265" cy="3385074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2" name="Textplatzhalter 38">
            <a:extLst>
              <a:ext uri="{FF2B5EF4-FFF2-40B4-BE49-F238E27FC236}">
                <a16:creationId xmlns:a16="http://schemas.microsoft.com/office/drawing/2014/main" id="{9E16EEB2-35F7-4046-909E-B4CEB867A028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80742" y="2224327"/>
            <a:ext cx="2517265" cy="3385074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3" name="Textplatzhalter 38">
            <a:extLst>
              <a:ext uri="{FF2B5EF4-FFF2-40B4-BE49-F238E27FC236}">
                <a16:creationId xmlns:a16="http://schemas.microsoft.com/office/drawing/2014/main" id="{86FFC2AC-7917-6742-B85D-6A1B1A6394E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837367" y="2224327"/>
            <a:ext cx="2517265" cy="3385074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B58A245-128C-AA40-B1C8-6DF66BB32875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5C2B2C-3BE4-4144-8542-77F72F4B96FA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D1B3B5-DF2A-3D46-9B32-4FE4265ACA2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26" name="Textplatzhalter 30">
            <a:extLst>
              <a:ext uri="{FF2B5EF4-FFF2-40B4-BE49-F238E27FC236}">
                <a16:creationId xmlns:a16="http://schemas.microsoft.com/office/drawing/2014/main" id="{05B5183A-0CC6-9347-9CDB-C58693DA1C6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1757327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27" name="Textplatzhalter 30">
            <a:extLst>
              <a:ext uri="{FF2B5EF4-FFF2-40B4-BE49-F238E27FC236}">
                <a16:creationId xmlns:a16="http://schemas.microsoft.com/office/drawing/2014/main" id="{89E2A97F-70E1-E749-A3C2-2E84CA7CA96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833271" y="1757327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43" name="Textplatzhalter 30">
            <a:extLst>
              <a:ext uri="{FF2B5EF4-FFF2-40B4-BE49-F238E27FC236}">
                <a16:creationId xmlns:a16="http://schemas.microsoft.com/office/drawing/2014/main" id="{ABEAB549-A890-B244-A146-30866348E55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59501" y="1757327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42905850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afik 15">
            <a:extLst>
              <a:ext uri="{FF2B5EF4-FFF2-40B4-BE49-F238E27FC236}">
                <a16:creationId xmlns:a16="http://schemas.microsoft.com/office/drawing/2014/main" id="{3B986B48-803C-544C-9CAF-F530BF72B8C9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4" name="Grafik 15">
              <a:extLst>
                <a:ext uri="{FF2B5EF4-FFF2-40B4-BE49-F238E27FC236}">
                  <a16:creationId xmlns:a16="http://schemas.microsoft.com/office/drawing/2014/main" id="{0A49BC6E-F302-D144-8225-4BC52651D60F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68DD9C21-0940-2941-AAE9-86B533F369B8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F1563ADE-B896-6B47-A6B3-B4A1A5C7CA48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B3A8F130-E358-0E4F-820A-8611154CB83D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864B7C1E-6198-414A-967B-B0AA9ECB7F3B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28F28BF4-1B02-4644-A857-27C424AB1DE0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7" name="Grafik 15">
              <a:extLst>
                <a:ext uri="{FF2B5EF4-FFF2-40B4-BE49-F238E27FC236}">
                  <a16:creationId xmlns:a16="http://schemas.microsoft.com/office/drawing/2014/main" id="{9017C255-E379-654E-89D7-D2BF77C9A98C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0F3AF842-0CAB-DB4A-BE9E-CF096D6E27A3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0FC589DF-1C41-9144-9CA1-C19BB594DB87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8" name="Grafik 15">
              <a:extLst>
                <a:ext uri="{FF2B5EF4-FFF2-40B4-BE49-F238E27FC236}">
                  <a16:creationId xmlns:a16="http://schemas.microsoft.com/office/drawing/2014/main" id="{D795E2E0-96E8-3241-8065-ABC1237A9414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A0315136-B972-424B-B809-4EE7D2F8A8FB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35D52FB3-2B86-DB43-B5B0-3D1A3E4B47A2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5642E70F-1DE9-9342-A0A3-BD53F09F93D7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E5B7DB7C-0518-C548-9F0A-D513982B1BBE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1" name="Titel 1">
            <a:extLst>
              <a:ext uri="{FF2B5EF4-FFF2-40B4-BE49-F238E27FC236}">
                <a16:creationId xmlns:a16="http://schemas.microsoft.com/office/drawing/2014/main" id="{7723CC47-CF1C-4341-B2F1-BD13A6C747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5" name="Textplatzhalter 9">
            <a:extLst>
              <a:ext uri="{FF2B5EF4-FFF2-40B4-BE49-F238E27FC236}">
                <a16:creationId xmlns:a16="http://schemas.microsoft.com/office/drawing/2014/main" id="{25426F61-5F7A-4B49-99FA-5E54FF258D8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BCDCC24-4919-3E4F-8B15-85EA9C586FBC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011A1BD-65CF-7448-B12B-5F697A0EF1DF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163B83DE-CC14-ED4B-B8A2-DDAD9BA8B8F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32" name="Textplatzhalter 38">
            <a:extLst>
              <a:ext uri="{FF2B5EF4-FFF2-40B4-BE49-F238E27FC236}">
                <a16:creationId xmlns:a16="http://schemas.microsoft.com/office/drawing/2014/main" id="{B2B5E100-B282-9746-B26D-92198EB21166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93992" y="2383113"/>
            <a:ext cx="2517265" cy="3060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3" name="Textplatzhalter 38">
            <a:extLst>
              <a:ext uri="{FF2B5EF4-FFF2-40B4-BE49-F238E27FC236}">
                <a16:creationId xmlns:a16="http://schemas.microsoft.com/office/drawing/2014/main" id="{8F4D7A8C-97D4-BF49-865E-83F74C18B8D9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980742" y="2383113"/>
            <a:ext cx="2517265" cy="3060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4" name="Textplatzhalter 38">
            <a:extLst>
              <a:ext uri="{FF2B5EF4-FFF2-40B4-BE49-F238E27FC236}">
                <a16:creationId xmlns:a16="http://schemas.microsoft.com/office/drawing/2014/main" id="{6000647D-16FC-434D-94DA-D025AFAA93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837367" y="2383113"/>
            <a:ext cx="2517265" cy="30600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8" name="Textplatzhalter 30">
            <a:extLst>
              <a:ext uri="{FF2B5EF4-FFF2-40B4-BE49-F238E27FC236}">
                <a16:creationId xmlns:a16="http://schemas.microsoft.com/office/drawing/2014/main" id="{0105E49B-DA7A-A741-9B40-6FBFB5F8344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5800" y="1916113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39" name="Textplatzhalter 30">
            <a:extLst>
              <a:ext uri="{FF2B5EF4-FFF2-40B4-BE49-F238E27FC236}">
                <a16:creationId xmlns:a16="http://schemas.microsoft.com/office/drawing/2014/main" id="{47F6E173-47FA-024E-83F9-40D3844436A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833271" y="1916113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40" name="Textplatzhalter 30">
            <a:extLst>
              <a:ext uri="{FF2B5EF4-FFF2-40B4-BE49-F238E27FC236}">
                <a16:creationId xmlns:a16="http://schemas.microsoft.com/office/drawing/2014/main" id="{ACB2AB63-C735-5F44-A2EC-3BCEEFAC172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959501" y="1916113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4691688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fik 15">
            <a:extLst>
              <a:ext uri="{FF2B5EF4-FFF2-40B4-BE49-F238E27FC236}">
                <a16:creationId xmlns:a16="http://schemas.microsoft.com/office/drawing/2014/main" id="{F60E3BDB-0DDB-BA40-B4D9-FA31BEE14A02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6" name="Grafik 15">
              <a:extLst>
                <a:ext uri="{FF2B5EF4-FFF2-40B4-BE49-F238E27FC236}">
                  <a16:creationId xmlns:a16="http://schemas.microsoft.com/office/drawing/2014/main" id="{73DB44CC-BCFE-AA49-8ED3-F1A061EB7827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D8B3012F-F974-2448-A27C-9AA3B789A65E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4BF73FCE-65A1-4A4F-A5DA-3A2ABB37F1E1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CCA828E3-C39C-FD4D-B9FF-8BAE00BAD8FF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5B60155F-503C-E041-A141-9DBB2F05AC69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EF3B3771-51AC-AE4D-964F-2A2F754A4708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27" name="Grafik 15">
              <a:extLst>
                <a:ext uri="{FF2B5EF4-FFF2-40B4-BE49-F238E27FC236}">
                  <a16:creationId xmlns:a16="http://schemas.microsoft.com/office/drawing/2014/main" id="{FA19C08A-9C2E-8042-B2C7-B13D32D37F9E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0C87283E-17BD-684C-8F91-6B1FDC5B5162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11C211F8-BF21-BF46-8F6F-8A639877BB93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28" name="Grafik 15">
              <a:extLst>
                <a:ext uri="{FF2B5EF4-FFF2-40B4-BE49-F238E27FC236}">
                  <a16:creationId xmlns:a16="http://schemas.microsoft.com/office/drawing/2014/main" id="{909C80AD-93C2-124F-ADBB-455AAE910072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B7599061-01EA-1B41-8398-5374B1C07563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0" name="Freihandform 29">
                <a:extLst>
                  <a:ext uri="{FF2B5EF4-FFF2-40B4-BE49-F238E27FC236}">
                    <a16:creationId xmlns:a16="http://schemas.microsoft.com/office/drawing/2014/main" id="{DB2C78ED-6667-304C-BA9A-D9014F559EE9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1" name="Freihandform 30">
                <a:extLst>
                  <a:ext uri="{FF2B5EF4-FFF2-40B4-BE49-F238E27FC236}">
                    <a16:creationId xmlns:a16="http://schemas.microsoft.com/office/drawing/2014/main" id="{F4A7EF83-BAE1-0F40-8757-06A2F9F27B7E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F297C542-8663-B943-B9D5-598A09188B60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2" name="Titel 1">
            <a:extLst>
              <a:ext uri="{FF2B5EF4-FFF2-40B4-BE49-F238E27FC236}">
                <a16:creationId xmlns:a16="http://schemas.microsoft.com/office/drawing/2014/main" id="{7AA19A6B-07F0-1847-A00E-40B82F960D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43" name="Textplatzhalter 9">
            <a:extLst>
              <a:ext uri="{FF2B5EF4-FFF2-40B4-BE49-F238E27FC236}">
                <a16:creationId xmlns:a16="http://schemas.microsoft.com/office/drawing/2014/main" id="{CB89C2F4-FA85-E644-B89E-52BD091C86B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40" name="Textplatzhalter 7">
            <a:extLst>
              <a:ext uri="{FF2B5EF4-FFF2-40B4-BE49-F238E27FC236}">
                <a16:creationId xmlns:a16="http://schemas.microsoft.com/office/drawing/2014/main" id="{16C5705E-FC33-874A-A22E-746BD911A861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1378877" y="4566848"/>
            <a:ext cx="1965686" cy="896028"/>
          </a:xfrm>
        </p:spPr>
        <p:txBody>
          <a:bodyPr wrap="square" anchor="ctr" anchorCtr="0">
            <a:noAutofit/>
          </a:bodyPr>
          <a:lstStyle>
            <a:lvl1pPr algn="ctr">
              <a:defRPr sz="60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44" name="Textplatzhalter 7">
            <a:extLst>
              <a:ext uri="{FF2B5EF4-FFF2-40B4-BE49-F238E27FC236}">
                <a16:creationId xmlns:a16="http://schemas.microsoft.com/office/drawing/2014/main" id="{5A0CBD22-DDA3-4343-851B-D182E9B62114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391448" y="2220146"/>
            <a:ext cx="1965686" cy="896028"/>
          </a:xfrm>
        </p:spPr>
        <p:txBody>
          <a:bodyPr wrap="square" anchor="ctr" anchorCtr="0">
            <a:noAutofit/>
          </a:bodyPr>
          <a:lstStyle>
            <a:lvl1pPr algn="ctr">
              <a:defRPr sz="60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45" name="Textplatzhalter 7">
            <a:extLst>
              <a:ext uri="{FF2B5EF4-FFF2-40B4-BE49-F238E27FC236}">
                <a16:creationId xmlns:a16="http://schemas.microsoft.com/office/drawing/2014/main" id="{7167DF5B-E7AF-8F47-AA29-6ED76F7EA610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618403" y="4021178"/>
            <a:ext cx="1755888" cy="681118"/>
          </a:xfrm>
        </p:spPr>
        <p:txBody>
          <a:bodyPr wrap="square" anchor="ctr" anchorCtr="0">
            <a:noAutofit/>
          </a:bodyPr>
          <a:lstStyle>
            <a:lvl1pPr algn="ctr">
              <a:defRPr sz="3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+XYZ</a:t>
            </a:r>
          </a:p>
        </p:txBody>
      </p:sp>
      <p:sp>
        <p:nvSpPr>
          <p:cNvPr id="48" name="Textplatzhalter 25">
            <a:extLst>
              <a:ext uri="{FF2B5EF4-FFF2-40B4-BE49-F238E27FC236}">
                <a16:creationId xmlns:a16="http://schemas.microsoft.com/office/drawing/2014/main" id="{D768983B-3ABB-514F-B4D4-E0D82DC61B3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90768" y="1484313"/>
            <a:ext cx="3329758" cy="4716462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C776AA7-ABFC-E64D-9684-E15222E9DBD2}"/>
              </a:ext>
            </a:extLst>
          </p:cNvPr>
          <p:cNvSpPr>
            <a:spLocks noGrp="1"/>
          </p:cNvSpPr>
          <p:nvPr>
            <p:ph type="dt" sz="half" idx="4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736856-667F-0841-B215-C5746D4EB0AA}"/>
              </a:ext>
            </a:extLst>
          </p:cNvPr>
          <p:cNvSpPr>
            <a:spLocks noGrp="1"/>
          </p:cNvSpPr>
          <p:nvPr>
            <p:ph type="ftr" sz="quarter" idx="4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977D07D7-C937-5741-A9CD-E1C7DBCB2CA8}"/>
              </a:ext>
            </a:extLst>
          </p:cNvPr>
          <p:cNvSpPr>
            <a:spLocks noGrp="1"/>
          </p:cNvSpPr>
          <p:nvPr>
            <p:ph type="sldNum" sz="quarter" idx="4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7938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ore Global Strate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 enthält.&#10;&#10;Automatisch generierte Beschreibung">
            <a:extLst>
              <a:ext uri="{FF2B5EF4-FFF2-40B4-BE49-F238E27FC236}">
                <a16:creationId xmlns:a16="http://schemas.microsoft.com/office/drawing/2014/main" id="{FC6C0873-CF4B-492C-AC3F-6AB460A100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pic>
        <p:nvPicPr>
          <p:cNvPr id="12" name="Blauer Streifen" descr="Ein Bild, das Text enthält.&#10;&#10;Automatisch generierte Beschreibung">
            <a:extLst>
              <a:ext uri="{FF2B5EF4-FFF2-40B4-BE49-F238E27FC236}">
                <a16:creationId xmlns:a16="http://schemas.microsoft.com/office/drawing/2014/main" id="{013AD121-013D-4B87-9B5D-F5F0916D7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1366"/>
            <a:ext cx="7716646" cy="2738302"/>
          </a:xfrm>
          <a:prstGeom prst="rect">
            <a:avLst/>
          </a:prstGeom>
        </p:spPr>
      </p:pic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6E865DF8-8AC6-B045-9440-4D43B5C946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219" y="5471364"/>
            <a:ext cx="3828846" cy="295491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18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0FEB241-1C73-4A4E-A219-E23430996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30" y="4298164"/>
            <a:ext cx="3706208" cy="429374"/>
          </a:xfrm>
          <a:prstGeom prst="rect">
            <a:avLst/>
          </a:prstGeom>
          <a:noFill/>
        </p:spPr>
        <p:txBody>
          <a:bodyPr wrap="square" lIns="90000" tIns="54000" rIns="90000" bIns="0" anchor="t" anchorCtr="0">
            <a:spAutoFit/>
          </a:bodyPr>
          <a:lstStyle>
            <a:lvl1pPr algn="l">
              <a:lnSpc>
                <a:spcPct val="87000"/>
              </a:lnSpc>
              <a:defRPr sz="2800" b="1" i="0" spc="100" baseline="0">
                <a:solidFill>
                  <a:schemeClr val="bg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DE32D8D-89A5-4211-A185-FDA70E1A29D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5619109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995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nhaltsplatzhalter 8">
            <a:extLst>
              <a:ext uri="{FF2B5EF4-FFF2-40B4-BE49-F238E27FC236}">
                <a16:creationId xmlns:a16="http://schemas.microsoft.com/office/drawing/2014/main" id="{65186D76-AE99-7746-9E10-BF01DFEFA12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67403" y="2024513"/>
            <a:ext cx="3248025" cy="157334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4" name="Inhaltsplatzhalter 8">
            <a:extLst>
              <a:ext uri="{FF2B5EF4-FFF2-40B4-BE49-F238E27FC236}">
                <a16:creationId xmlns:a16="http://schemas.microsoft.com/office/drawing/2014/main" id="{AC3100C3-1495-F448-8EE5-993CAA05FF2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64538" y="2024513"/>
            <a:ext cx="3248025" cy="157334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0" name="Inhaltsplatzhalter 8">
            <a:extLst>
              <a:ext uri="{FF2B5EF4-FFF2-40B4-BE49-F238E27FC236}">
                <a16:creationId xmlns:a16="http://schemas.microsoft.com/office/drawing/2014/main" id="{B26C91D1-915C-5A4D-80E8-797799A0280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81100" y="4402997"/>
            <a:ext cx="3248025" cy="157334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1" name="Inhaltsplatzhalter 8">
            <a:extLst>
              <a:ext uri="{FF2B5EF4-FFF2-40B4-BE49-F238E27FC236}">
                <a16:creationId xmlns:a16="http://schemas.microsoft.com/office/drawing/2014/main" id="{7B8C4BC0-C0CD-4D4E-85FD-1DB44787E9B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377028" y="4402997"/>
            <a:ext cx="3248025" cy="157334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2" name="Inhaltsplatzhalter 8">
            <a:extLst>
              <a:ext uri="{FF2B5EF4-FFF2-40B4-BE49-F238E27FC236}">
                <a16:creationId xmlns:a16="http://schemas.microsoft.com/office/drawing/2014/main" id="{17BC4EDC-6D3A-B84D-8CA0-C204AC6CA6C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374163" y="4402997"/>
            <a:ext cx="3248025" cy="157334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grpSp>
        <p:nvGrpSpPr>
          <p:cNvPr id="33" name="Grafik 15">
            <a:extLst>
              <a:ext uri="{FF2B5EF4-FFF2-40B4-BE49-F238E27FC236}">
                <a16:creationId xmlns:a16="http://schemas.microsoft.com/office/drawing/2014/main" id="{19BA6E52-0971-2446-BE79-DFEB7B899CF2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34" name="Grafik 15">
              <a:extLst>
                <a:ext uri="{FF2B5EF4-FFF2-40B4-BE49-F238E27FC236}">
                  <a16:creationId xmlns:a16="http://schemas.microsoft.com/office/drawing/2014/main" id="{CF2BBD5B-9CCC-B84F-AFE1-B8C6EA3734BD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43" name="Freihandform 42">
                <a:extLst>
                  <a:ext uri="{FF2B5EF4-FFF2-40B4-BE49-F238E27FC236}">
                    <a16:creationId xmlns:a16="http://schemas.microsoft.com/office/drawing/2014/main" id="{D2B32DFD-DC75-4044-92F1-722B363EFB29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4" name="Freihandform 43">
                <a:extLst>
                  <a:ext uri="{FF2B5EF4-FFF2-40B4-BE49-F238E27FC236}">
                    <a16:creationId xmlns:a16="http://schemas.microsoft.com/office/drawing/2014/main" id="{DE673BE5-9924-1043-8F0D-D7AEC2B8BC43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5" name="Freihandform 44">
                <a:extLst>
                  <a:ext uri="{FF2B5EF4-FFF2-40B4-BE49-F238E27FC236}">
                    <a16:creationId xmlns:a16="http://schemas.microsoft.com/office/drawing/2014/main" id="{5F412D11-1B34-5041-A7BB-93F19078B354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6" name="Freihandform 45">
                <a:extLst>
                  <a:ext uri="{FF2B5EF4-FFF2-40B4-BE49-F238E27FC236}">
                    <a16:creationId xmlns:a16="http://schemas.microsoft.com/office/drawing/2014/main" id="{314D35ED-3D0C-4746-A5CA-305785D859D2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7" name="Freihandform 46">
                <a:extLst>
                  <a:ext uri="{FF2B5EF4-FFF2-40B4-BE49-F238E27FC236}">
                    <a16:creationId xmlns:a16="http://schemas.microsoft.com/office/drawing/2014/main" id="{BC22B796-2B81-F842-9742-6E0F37410C16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5" name="Grafik 15">
              <a:extLst>
                <a:ext uri="{FF2B5EF4-FFF2-40B4-BE49-F238E27FC236}">
                  <a16:creationId xmlns:a16="http://schemas.microsoft.com/office/drawing/2014/main" id="{4D3903E9-B680-7A47-A214-12E69718AEBB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23BFD8FB-9AC7-304B-937F-24DE6F646191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28ADBD39-30D0-E742-960C-7A15D330D145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6" name="Grafik 15">
              <a:extLst>
                <a:ext uri="{FF2B5EF4-FFF2-40B4-BE49-F238E27FC236}">
                  <a16:creationId xmlns:a16="http://schemas.microsoft.com/office/drawing/2014/main" id="{F6C0E921-24AD-7448-AC1E-30075417717A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A5DE8A3F-68DC-B14A-9BB4-8D5DC20CF33D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0FF43A89-2E02-5C44-9001-F0A8150D3E59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A2D442F-902A-144C-8DCE-9386521D84FC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3521F20B-539B-6C4D-B9AE-F5CB24AD623C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49D07396-9220-5344-A491-7A4F61909F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48" name="Textplatzhalter 9">
            <a:extLst>
              <a:ext uri="{FF2B5EF4-FFF2-40B4-BE49-F238E27FC236}">
                <a16:creationId xmlns:a16="http://schemas.microsoft.com/office/drawing/2014/main" id="{4C038AC9-A26C-1D40-BE96-1C1911511B8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51" name="Inhaltsplatzhalter 8">
            <a:extLst>
              <a:ext uri="{FF2B5EF4-FFF2-40B4-BE49-F238E27FC236}">
                <a16:creationId xmlns:a16="http://schemas.microsoft.com/office/drawing/2014/main" id="{C4AA7D89-9EA6-574A-8C93-B53EDE576E78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83195" y="2024513"/>
            <a:ext cx="3248025" cy="157334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D674B56-62D9-864A-9BA5-A307726CC0DD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A83303F-8EBD-5444-BA6E-45BDAD03CD73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A86AB61-714A-D34A-96DD-06EE1D73C48D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29" name="Textplatzhalter 30">
            <a:extLst>
              <a:ext uri="{FF2B5EF4-FFF2-40B4-BE49-F238E27FC236}">
                <a16:creationId xmlns:a16="http://schemas.microsoft.com/office/drawing/2014/main" id="{3134535C-007D-E641-BE96-D62CB217EB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043773" y="1539355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49" name="Textplatzhalter 30">
            <a:extLst>
              <a:ext uri="{FF2B5EF4-FFF2-40B4-BE49-F238E27FC236}">
                <a16:creationId xmlns:a16="http://schemas.microsoft.com/office/drawing/2014/main" id="{D275D6B8-86B0-1143-B860-978563CE2FF7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22728" y="1539355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50" name="Textplatzhalter 30">
            <a:extLst>
              <a:ext uri="{FF2B5EF4-FFF2-40B4-BE49-F238E27FC236}">
                <a16:creationId xmlns:a16="http://schemas.microsoft.com/office/drawing/2014/main" id="{CF2115ED-204F-DF4A-B970-C44AFCADF7D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011442" y="1539355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56" name="Textplatzhalter 30">
            <a:extLst>
              <a:ext uri="{FF2B5EF4-FFF2-40B4-BE49-F238E27FC236}">
                <a16:creationId xmlns:a16="http://schemas.microsoft.com/office/drawing/2014/main" id="{F96E0247-BFC9-0D43-A6A8-DE1770EEF65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43773" y="3915060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57" name="Textplatzhalter 30">
            <a:extLst>
              <a:ext uri="{FF2B5EF4-FFF2-40B4-BE49-F238E27FC236}">
                <a16:creationId xmlns:a16="http://schemas.microsoft.com/office/drawing/2014/main" id="{03F68D89-2DAF-B142-A8AD-598E3432481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22728" y="3915060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58" name="Textplatzhalter 30">
            <a:extLst>
              <a:ext uri="{FF2B5EF4-FFF2-40B4-BE49-F238E27FC236}">
                <a16:creationId xmlns:a16="http://schemas.microsoft.com/office/drawing/2014/main" id="{B630A105-042C-A44B-BB18-DDB86BB46C1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11442" y="3915060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8352373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Inhaltsplatzhalter 8">
            <a:extLst>
              <a:ext uri="{FF2B5EF4-FFF2-40B4-BE49-F238E27FC236}">
                <a16:creationId xmlns:a16="http://schemas.microsoft.com/office/drawing/2014/main" id="{65186D76-AE99-7746-9E10-BF01DFEFA12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367403" y="1980202"/>
            <a:ext cx="3248025" cy="1448798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4" name="Inhaltsplatzhalter 8">
            <a:extLst>
              <a:ext uri="{FF2B5EF4-FFF2-40B4-BE49-F238E27FC236}">
                <a16:creationId xmlns:a16="http://schemas.microsoft.com/office/drawing/2014/main" id="{AC3100C3-1495-F448-8EE5-993CAA05FF25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64538" y="1980202"/>
            <a:ext cx="3248025" cy="1448798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0" name="Inhaltsplatzhalter 8">
            <a:extLst>
              <a:ext uri="{FF2B5EF4-FFF2-40B4-BE49-F238E27FC236}">
                <a16:creationId xmlns:a16="http://schemas.microsoft.com/office/drawing/2014/main" id="{B26C91D1-915C-5A4D-80E8-797799A0280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81100" y="4363770"/>
            <a:ext cx="3248025" cy="1552951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1" name="Inhaltsplatzhalter 8">
            <a:extLst>
              <a:ext uri="{FF2B5EF4-FFF2-40B4-BE49-F238E27FC236}">
                <a16:creationId xmlns:a16="http://schemas.microsoft.com/office/drawing/2014/main" id="{7B8C4BC0-C0CD-4D4E-85FD-1DB44787E9B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377028" y="4363770"/>
            <a:ext cx="3248025" cy="1552951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2" name="Inhaltsplatzhalter 8">
            <a:extLst>
              <a:ext uri="{FF2B5EF4-FFF2-40B4-BE49-F238E27FC236}">
                <a16:creationId xmlns:a16="http://schemas.microsoft.com/office/drawing/2014/main" id="{17BC4EDC-6D3A-B84D-8CA0-C204AC6CA6C2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8374163" y="4363770"/>
            <a:ext cx="3248025" cy="1552951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grpSp>
        <p:nvGrpSpPr>
          <p:cNvPr id="33" name="Grafik 15">
            <a:extLst>
              <a:ext uri="{FF2B5EF4-FFF2-40B4-BE49-F238E27FC236}">
                <a16:creationId xmlns:a16="http://schemas.microsoft.com/office/drawing/2014/main" id="{19BA6E52-0971-2446-BE79-DFEB7B899CF2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34" name="Grafik 15">
              <a:extLst>
                <a:ext uri="{FF2B5EF4-FFF2-40B4-BE49-F238E27FC236}">
                  <a16:creationId xmlns:a16="http://schemas.microsoft.com/office/drawing/2014/main" id="{CF2BBD5B-9CCC-B84F-AFE1-B8C6EA3734BD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43" name="Freihandform 42">
                <a:extLst>
                  <a:ext uri="{FF2B5EF4-FFF2-40B4-BE49-F238E27FC236}">
                    <a16:creationId xmlns:a16="http://schemas.microsoft.com/office/drawing/2014/main" id="{D2B32DFD-DC75-4044-92F1-722B363EFB29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4" name="Freihandform 43">
                <a:extLst>
                  <a:ext uri="{FF2B5EF4-FFF2-40B4-BE49-F238E27FC236}">
                    <a16:creationId xmlns:a16="http://schemas.microsoft.com/office/drawing/2014/main" id="{DE673BE5-9924-1043-8F0D-D7AEC2B8BC43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5" name="Freihandform 44">
                <a:extLst>
                  <a:ext uri="{FF2B5EF4-FFF2-40B4-BE49-F238E27FC236}">
                    <a16:creationId xmlns:a16="http://schemas.microsoft.com/office/drawing/2014/main" id="{5F412D11-1B34-5041-A7BB-93F19078B354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6" name="Freihandform 45">
                <a:extLst>
                  <a:ext uri="{FF2B5EF4-FFF2-40B4-BE49-F238E27FC236}">
                    <a16:creationId xmlns:a16="http://schemas.microsoft.com/office/drawing/2014/main" id="{314D35ED-3D0C-4746-A5CA-305785D859D2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7" name="Freihandform 46">
                <a:extLst>
                  <a:ext uri="{FF2B5EF4-FFF2-40B4-BE49-F238E27FC236}">
                    <a16:creationId xmlns:a16="http://schemas.microsoft.com/office/drawing/2014/main" id="{BC22B796-2B81-F842-9742-6E0F37410C16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5" name="Grafik 15">
              <a:extLst>
                <a:ext uri="{FF2B5EF4-FFF2-40B4-BE49-F238E27FC236}">
                  <a16:creationId xmlns:a16="http://schemas.microsoft.com/office/drawing/2014/main" id="{4D3903E9-B680-7A47-A214-12E69718AEBB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23BFD8FB-9AC7-304B-937F-24DE6F646191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28ADBD39-30D0-E742-960C-7A15D330D145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6" name="Grafik 15">
              <a:extLst>
                <a:ext uri="{FF2B5EF4-FFF2-40B4-BE49-F238E27FC236}">
                  <a16:creationId xmlns:a16="http://schemas.microsoft.com/office/drawing/2014/main" id="{F6C0E921-24AD-7448-AC1E-30075417717A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A5DE8A3F-68DC-B14A-9BB4-8D5DC20CF33D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0FF43A89-2E02-5C44-9001-F0A8150D3E59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A2D442F-902A-144C-8DCE-9386521D84FC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3521F20B-539B-6C4D-B9AE-F5CB24AD623C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9" name="Titel 1">
            <a:extLst>
              <a:ext uri="{FF2B5EF4-FFF2-40B4-BE49-F238E27FC236}">
                <a16:creationId xmlns:a16="http://schemas.microsoft.com/office/drawing/2014/main" id="{A21C9B4F-4ECE-BA4A-B4B3-0B083A9B5B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48" name="Textplatzhalter 9">
            <a:extLst>
              <a:ext uri="{FF2B5EF4-FFF2-40B4-BE49-F238E27FC236}">
                <a16:creationId xmlns:a16="http://schemas.microsoft.com/office/drawing/2014/main" id="{B9FC79C1-204C-344E-9231-A4E7811CC63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50" name="Inhaltsplatzhalter 8">
            <a:extLst>
              <a:ext uri="{FF2B5EF4-FFF2-40B4-BE49-F238E27FC236}">
                <a16:creationId xmlns:a16="http://schemas.microsoft.com/office/drawing/2014/main" id="{44613060-FD61-D149-91FC-841977C78C5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383195" y="1980255"/>
            <a:ext cx="3248025" cy="1448798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EFAC8F8-E834-014C-AF2E-16A32424966B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FD566E1-CB57-BA49-AE66-9637B6E528DF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9AD32C-9760-B144-868C-EA39BE09D1FC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49" name="Textplatzhalter 30">
            <a:extLst>
              <a:ext uri="{FF2B5EF4-FFF2-40B4-BE49-F238E27FC236}">
                <a16:creationId xmlns:a16="http://schemas.microsoft.com/office/drawing/2014/main" id="{6B489EDD-8EDD-FA4F-982B-A922747F33B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1475" y="1539355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51" name="Textplatzhalter 30">
            <a:extLst>
              <a:ext uri="{FF2B5EF4-FFF2-40B4-BE49-F238E27FC236}">
                <a16:creationId xmlns:a16="http://schemas.microsoft.com/office/drawing/2014/main" id="{8635552B-C187-774D-A761-4FEFFC3DE47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377028" y="1539355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52" name="Textplatzhalter 30">
            <a:extLst>
              <a:ext uri="{FF2B5EF4-FFF2-40B4-BE49-F238E27FC236}">
                <a16:creationId xmlns:a16="http://schemas.microsoft.com/office/drawing/2014/main" id="{05927B01-502D-DF4A-BC9D-4AAA51A8CD9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374163" y="1539355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53" name="Textplatzhalter 30">
            <a:extLst>
              <a:ext uri="{FF2B5EF4-FFF2-40B4-BE49-F238E27FC236}">
                <a16:creationId xmlns:a16="http://schemas.microsoft.com/office/drawing/2014/main" id="{8D5A3DF6-386A-104A-99B9-3AF8D8E3B19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71475" y="3915060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54" name="Textplatzhalter 30">
            <a:extLst>
              <a:ext uri="{FF2B5EF4-FFF2-40B4-BE49-F238E27FC236}">
                <a16:creationId xmlns:a16="http://schemas.microsoft.com/office/drawing/2014/main" id="{6B24AA14-B91F-934A-A990-2F2A0065EC58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377028" y="3915060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55" name="Textplatzhalter 30">
            <a:extLst>
              <a:ext uri="{FF2B5EF4-FFF2-40B4-BE49-F238E27FC236}">
                <a16:creationId xmlns:a16="http://schemas.microsoft.com/office/drawing/2014/main" id="{461A4EC9-1E13-4C4C-8ED0-BE31B650FFE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374163" y="3915060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65557630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Inhaltsplatzhalter 10">
            <a:extLst>
              <a:ext uri="{FF2B5EF4-FFF2-40B4-BE49-F238E27FC236}">
                <a16:creationId xmlns:a16="http://schemas.microsoft.com/office/drawing/2014/main" id="{CFF962AD-B812-9D4F-A994-BA42114687A0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105427" y="1484313"/>
            <a:ext cx="5724525" cy="425291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lang="de-DE" sz="2800" b="1" spc="10" dirty="0">
                <a:solidFill>
                  <a:srgbClr val="003B7D"/>
                </a:solidFill>
                <a:latin typeface="+mn-lt"/>
                <a:cs typeface="Verdana"/>
              </a:rPr>
              <a:t>Fazit lange Zeile mit oder ohne Grafik, oder langer Text</a:t>
            </a:r>
            <a:endParaRPr lang="de-DE" sz="2800" dirty="0">
              <a:latin typeface="+mn-lt"/>
              <a:cs typeface="Verdana"/>
            </a:endParaRPr>
          </a:p>
        </p:txBody>
      </p:sp>
      <p:grpSp>
        <p:nvGrpSpPr>
          <p:cNvPr id="12" name="Grafik 15">
            <a:extLst>
              <a:ext uri="{FF2B5EF4-FFF2-40B4-BE49-F238E27FC236}">
                <a16:creationId xmlns:a16="http://schemas.microsoft.com/office/drawing/2014/main" id="{2945AF51-B4C8-4E4E-BBE1-E2F8E186A6A1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3" name="Grafik 15">
              <a:extLst>
                <a:ext uri="{FF2B5EF4-FFF2-40B4-BE49-F238E27FC236}">
                  <a16:creationId xmlns:a16="http://schemas.microsoft.com/office/drawing/2014/main" id="{827F8479-1A1E-0445-A43A-01FC4FC64FD5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C08694EB-1E6C-AA4B-A7F2-CC1432588A53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1023DDFE-4C76-244A-B806-53C2C1547C50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CB3C7CF9-FBBB-DA48-A9E3-52E94B70CF5D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E1334C13-A77A-3745-A03A-E0EFAD43447C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631A90BC-E8FE-2A47-857D-2CF2A0E11183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4" name="Grafik 15">
              <a:extLst>
                <a:ext uri="{FF2B5EF4-FFF2-40B4-BE49-F238E27FC236}">
                  <a16:creationId xmlns:a16="http://schemas.microsoft.com/office/drawing/2014/main" id="{5F73F843-6EB2-6D40-A1C7-36E95D96F09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68395E15-589B-9D4B-AA38-787B1255330E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194A1F99-E721-9242-B428-DDD8839F7757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5" name="Grafik 15">
              <a:extLst>
                <a:ext uri="{FF2B5EF4-FFF2-40B4-BE49-F238E27FC236}">
                  <a16:creationId xmlns:a16="http://schemas.microsoft.com/office/drawing/2014/main" id="{BE93A691-D902-E742-A0C8-92DF9E0A479E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6" name="Freihandform 15">
                <a:extLst>
                  <a:ext uri="{FF2B5EF4-FFF2-40B4-BE49-F238E27FC236}">
                    <a16:creationId xmlns:a16="http://schemas.microsoft.com/office/drawing/2014/main" id="{04645859-9716-C949-8EF2-5912DA8B7C87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7E5FBD55-266E-2447-8234-881911A8F1BE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DB8F9AA2-478B-4843-8201-6FBADED89C02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9E78EAEF-ECEB-2741-B456-3A43D9DBA447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8" name="Titel 1">
            <a:extLst>
              <a:ext uri="{FF2B5EF4-FFF2-40B4-BE49-F238E27FC236}">
                <a16:creationId xmlns:a16="http://schemas.microsoft.com/office/drawing/2014/main" id="{72AF95BF-4C65-C14E-AA64-04E4A4B293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CE3ED2AB-25F0-F04F-B289-327AAF0A92F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1" name="Textplatzhalter 22">
            <a:extLst>
              <a:ext uri="{FF2B5EF4-FFF2-40B4-BE49-F238E27FC236}">
                <a16:creationId xmlns:a16="http://schemas.microsoft.com/office/drawing/2014/main" id="{99885B79-6075-5F4A-B546-D497D1CF37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3195" y="2223199"/>
            <a:ext cx="4421280" cy="3301947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11F2B8A-009D-6640-9D63-4129A034B21C}"/>
              </a:ext>
            </a:extLst>
          </p:cNvPr>
          <p:cNvSpPr>
            <a:spLocks noGrp="1"/>
          </p:cNvSpPr>
          <p:nvPr>
            <p:ph type="dt" sz="half" idx="22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25D162-11EA-854D-B1BB-2D5D75844D8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51B6B5B-68BD-2D47-B536-A466455BD6FC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27" name="Textplatzhalter 30">
            <a:extLst>
              <a:ext uri="{FF2B5EF4-FFF2-40B4-BE49-F238E27FC236}">
                <a16:creationId xmlns:a16="http://schemas.microsoft.com/office/drawing/2014/main" id="{7FAB7CA6-C640-6847-BA9A-F97A2BC935D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71475" y="1756199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2441159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uppieren 34">
            <a:extLst>
              <a:ext uri="{FF2B5EF4-FFF2-40B4-BE49-F238E27FC236}">
                <a16:creationId xmlns:a16="http://schemas.microsoft.com/office/drawing/2014/main" id="{74755F4E-915C-434D-9F06-511D93C8D43F}"/>
              </a:ext>
            </a:extLst>
          </p:cNvPr>
          <p:cNvGrpSpPr/>
          <p:nvPr/>
        </p:nvGrpSpPr>
        <p:grpSpPr>
          <a:xfrm>
            <a:off x="1856651" y="1678626"/>
            <a:ext cx="1234781" cy="2376612"/>
            <a:chOff x="1893907" y="1574990"/>
            <a:chExt cx="1234781" cy="2376612"/>
          </a:xfrm>
        </p:grpSpPr>
        <p:sp>
          <p:nvSpPr>
            <p:cNvPr id="36" name="object 43">
              <a:extLst>
                <a:ext uri="{FF2B5EF4-FFF2-40B4-BE49-F238E27FC236}">
                  <a16:creationId xmlns:a16="http://schemas.microsoft.com/office/drawing/2014/main" id="{9DF21567-2BF6-B34F-80D0-18052A3379FF}"/>
                </a:ext>
              </a:extLst>
            </p:cNvPr>
            <p:cNvSpPr/>
            <p:nvPr/>
          </p:nvSpPr>
          <p:spPr>
            <a:xfrm>
              <a:off x="1893908" y="1574990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5">
                  <a:moveTo>
                    <a:pt x="5105" y="0"/>
                  </a:moveTo>
                  <a:lnTo>
                    <a:pt x="0" y="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37" name="object 44">
              <a:extLst>
                <a:ext uri="{FF2B5EF4-FFF2-40B4-BE49-F238E27FC236}">
                  <a16:creationId xmlns:a16="http://schemas.microsoft.com/office/drawing/2014/main" id="{2829B02F-5AF3-E549-A1A3-F8D3FD1820AD}"/>
                </a:ext>
              </a:extLst>
            </p:cNvPr>
            <p:cNvSpPr/>
            <p:nvPr/>
          </p:nvSpPr>
          <p:spPr>
            <a:xfrm>
              <a:off x="1893908" y="1574990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95104" y="0"/>
                  </a:moveTo>
                  <a:lnTo>
                    <a:pt x="0" y="9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38" name="object 45">
              <a:extLst>
                <a:ext uri="{FF2B5EF4-FFF2-40B4-BE49-F238E27FC236}">
                  <a16:creationId xmlns:a16="http://schemas.microsoft.com/office/drawing/2014/main" id="{A90EB352-9D23-1B44-BB75-5F62A91EF83A}"/>
                </a:ext>
              </a:extLst>
            </p:cNvPr>
            <p:cNvSpPr/>
            <p:nvPr/>
          </p:nvSpPr>
          <p:spPr>
            <a:xfrm>
              <a:off x="1893908" y="1574990"/>
              <a:ext cx="185420" cy="185420"/>
            </a:xfrm>
            <a:custGeom>
              <a:avLst/>
              <a:gdLst/>
              <a:ahLst/>
              <a:cxnLst/>
              <a:rect l="l" t="t" r="r" b="b"/>
              <a:pathLst>
                <a:path w="185420" h="185419">
                  <a:moveTo>
                    <a:pt x="185106" y="0"/>
                  </a:moveTo>
                  <a:lnTo>
                    <a:pt x="0" y="185106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39" name="object 46">
              <a:extLst>
                <a:ext uri="{FF2B5EF4-FFF2-40B4-BE49-F238E27FC236}">
                  <a16:creationId xmlns:a16="http://schemas.microsoft.com/office/drawing/2014/main" id="{1BFB8547-5C0E-2540-AA09-D51AB5E883EA}"/>
                </a:ext>
              </a:extLst>
            </p:cNvPr>
            <p:cNvSpPr/>
            <p:nvPr/>
          </p:nvSpPr>
          <p:spPr>
            <a:xfrm>
              <a:off x="1893908" y="1574990"/>
              <a:ext cx="275590" cy="275590"/>
            </a:xfrm>
            <a:custGeom>
              <a:avLst/>
              <a:gdLst/>
              <a:ahLst/>
              <a:cxnLst/>
              <a:rect l="l" t="t" r="r" b="b"/>
              <a:pathLst>
                <a:path w="275589" h="275589">
                  <a:moveTo>
                    <a:pt x="275105" y="0"/>
                  </a:moveTo>
                  <a:lnTo>
                    <a:pt x="0" y="27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0" name="object 47">
              <a:extLst>
                <a:ext uri="{FF2B5EF4-FFF2-40B4-BE49-F238E27FC236}">
                  <a16:creationId xmlns:a16="http://schemas.microsoft.com/office/drawing/2014/main" id="{77F7B7C0-ACE1-0E49-9DC4-79AA01FE51B6}"/>
                </a:ext>
              </a:extLst>
            </p:cNvPr>
            <p:cNvSpPr/>
            <p:nvPr/>
          </p:nvSpPr>
          <p:spPr>
            <a:xfrm>
              <a:off x="1893908" y="1574990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5105" y="0"/>
                  </a:moveTo>
                  <a:lnTo>
                    <a:pt x="0" y="36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1" name="object 48">
              <a:extLst>
                <a:ext uri="{FF2B5EF4-FFF2-40B4-BE49-F238E27FC236}">
                  <a16:creationId xmlns:a16="http://schemas.microsoft.com/office/drawing/2014/main" id="{4CEA8824-24BA-784A-87B6-DFAE42411408}"/>
                </a:ext>
              </a:extLst>
            </p:cNvPr>
            <p:cNvSpPr/>
            <p:nvPr/>
          </p:nvSpPr>
          <p:spPr>
            <a:xfrm>
              <a:off x="1893908" y="1574990"/>
              <a:ext cx="455295" cy="455295"/>
            </a:xfrm>
            <a:custGeom>
              <a:avLst/>
              <a:gdLst/>
              <a:ahLst/>
              <a:cxnLst/>
              <a:rect l="l" t="t" r="r" b="b"/>
              <a:pathLst>
                <a:path w="455295" h="455294">
                  <a:moveTo>
                    <a:pt x="455105" y="0"/>
                  </a:moveTo>
                  <a:lnTo>
                    <a:pt x="0" y="45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2" name="object 49">
              <a:extLst>
                <a:ext uri="{FF2B5EF4-FFF2-40B4-BE49-F238E27FC236}">
                  <a16:creationId xmlns:a16="http://schemas.microsoft.com/office/drawing/2014/main" id="{2D5349AB-1800-2A40-8A00-C35B11358CB8}"/>
                </a:ext>
              </a:extLst>
            </p:cNvPr>
            <p:cNvSpPr/>
            <p:nvPr/>
          </p:nvSpPr>
          <p:spPr>
            <a:xfrm>
              <a:off x="1893908" y="1574990"/>
              <a:ext cx="545465" cy="545465"/>
            </a:xfrm>
            <a:custGeom>
              <a:avLst/>
              <a:gdLst/>
              <a:ahLst/>
              <a:cxnLst/>
              <a:rect l="l" t="t" r="r" b="b"/>
              <a:pathLst>
                <a:path w="545464" h="545464">
                  <a:moveTo>
                    <a:pt x="545105" y="0"/>
                  </a:moveTo>
                  <a:lnTo>
                    <a:pt x="0" y="54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3" name="object 50">
              <a:extLst>
                <a:ext uri="{FF2B5EF4-FFF2-40B4-BE49-F238E27FC236}">
                  <a16:creationId xmlns:a16="http://schemas.microsoft.com/office/drawing/2014/main" id="{4DE569EB-C800-8548-BDD3-0BE721B97B21}"/>
                </a:ext>
              </a:extLst>
            </p:cNvPr>
            <p:cNvSpPr/>
            <p:nvPr/>
          </p:nvSpPr>
          <p:spPr>
            <a:xfrm>
              <a:off x="1893908" y="1574990"/>
              <a:ext cx="635635" cy="635635"/>
            </a:xfrm>
            <a:custGeom>
              <a:avLst/>
              <a:gdLst/>
              <a:ahLst/>
              <a:cxnLst/>
              <a:rect l="l" t="t" r="r" b="b"/>
              <a:pathLst>
                <a:path w="635635" h="635635">
                  <a:moveTo>
                    <a:pt x="635105" y="0"/>
                  </a:moveTo>
                  <a:lnTo>
                    <a:pt x="0" y="63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4" name="object 51">
              <a:extLst>
                <a:ext uri="{FF2B5EF4-FFF2-40B4-BE49-F238E27FC236}">
                  <a16:creationId xmlns:a16="http://schemas.microsoft.com/office/drawing/2014/main" id="{3319D27A-89C1-6B4F-87E3-CAAFFFF6AF4D}"/>
                </a:ext>
              </a:extLst>
            </p:cNvPr>
            <p:cNvSpPr/>
            <p:nvPr/>
          </p:nvSpPr>
          <p:spPr>
            <a:xfrm>
              <a:off x="1893908" y="1574990"/>
              <a:ext cx="725170" cy="725170"/>
            </a:xfrm>
            <a:custGeom>
              <a:avLst/>
              <a:gdLst/>
              <a:ahLst/>
              <a:cxnLst/>
              <a:rect l="l" t="t" r="r" b="b"/>
              <a:pathLst>
                <a:path w="725170" h="725169">
                  <a:moveTo>
                    <a:pt x="725105" y="0"/>
                  </a:moveTo>
                  <a:lnTo>
                    <a:pt x="0" y="72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5" name="object 52">
              <a:extLst>
                <a:ext uri="{FF2B5EF4-FFF2-40B4-BE49-F238E27FC236}">
                  <a16:creationId xmlns:a16="http://schemas.microsoft.com/office/drawing/2014/main" id="{F44DF838-F98F-4D47-9BF1-667240B3F475}"/>
                </a:ext>
              </a:extLst>
            </p:cNvPr>
            <p:cNvSpPr/>
            <p:nvPr/>
          </p:nvSpPr>
          <p:spPr>
            <a:xfrm>
              <a:off x="1893908" y="1574990"/>
              <a:ext cx="815340" cy="815340"/>
            </a:xfrm>
            <a:custGeom>
              <a:avLst/>
              <a:gdLst/>
              <a:ahLst/>
              <a:cxnLst/>
              <a:rect l="l" t="t" r="r" b="b"/>
              <a:pathLst>
                <a:path w="815339" h="815339">
                  <a:moveTo>
                    <a:pt x="815104" y="0"/>
                  </a:moveTo>
                  <a:lnTo>
                    <a:pt x="0" y="81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6" name="object 53">
              <a:extLst>
                <a:ext uri="{FF2B5EF4-FFF2-40B4-BE49-F238E27FC236}">
                  <a16:creationId xmlns:a16="http://schemas.microsoft.com/office/drawing/2014/main" id="{4C7AE8F6-1FE9-8844-A493-5B79107E3236}"/>
                </a:ext>
              </a:extLst>
            </p:cNvPr>
            <p:cNvSpPr/>
            <p:nvPr/>
          </p:nvSpPr>
          <p:spPr>
            <a:xfrm>
              <a:off x="1893908" y="1574990"/>
              <a:ext cx="905510" cy="905510"/>
            </a:xfrm>
            <a:custGeom>
              <a:avLst/>
              <a:gdLst/>
              <a:ahLst/>
              <a:cxnLst/>
              <a:rect l="l" t="t" r="r" b="b"/>
              <a:pathLst>
                <a:path w="905510" h="905510">
                  <a:moveTo>
                    <a:pt x="905104" y="0"/>
                  </a:moveTo>
                  <a:lnTo>
                    <a:pt x="0" y="90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7" name="object 54">
              <a:extLst>
                <a:ext uri="{FF2B5EF4-FFF2-40B4-BE49-F238E27FC236}">
                  <a16:creationId xmlns:a16="http://schemas.microsoft.com/office/drawing/2014/main" id="{6B76F95E-3250-734A-A257-1FC4D889F587}"/>
                </a:ext>
              </a:extLst>
            </p:cNvPr>
            <p:cNvSpPr/>
            <p:nvPr/>
          </p:nvSpPr>
          <p:spPr>
            <a:xfrm>
              <a:off x="1893908" y="1574990"/>
              <a:ext cx="995680" cy="995680"/>
            </a:xfrm>
            <a:custGeom>
              <a:avLst/>
              <a:gdLst/>
              <a:ahLst/>
              <a:cxnLst/>
              <a:rect l="l" t="t" r="r" b="b"/>
              <a:pathLst>
                <a:path w="995679" h="995680">
                  <a:moveTo>
                    <a:pt x="995104" y="0"/>
                  </a:moveTo>
                  <a:lnTo>
                    <a:pt x="0" y="99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8" name="object 55">
              <a:extLst>
                <a:ext uri="{FF2B5EF4-FFF2-40B4-BE49-F238E27FC236}">
                  <a16:creationId xmlns:a16="http://schemas.microsoft.com/office/drawing/2014/main" id="{D5B611B2-09C6-E348-9B1D-FE97BE24EF40}"/>
                </a:ext>
              </a:extLst>
            </p:cNvPr>
            <p:cNvSpPr/>
            <p:nvPr/>
          </p:nvSpPr>
          <p:spPr>
            <a:xfrm>
              <a:off x="1893908" y="1574990"/>
              <a:ext cx="1085215" cy="1085215"/>
            </a:xfrm>
            <a:custGeom>
              <a:avLst/>
              <a:gdLst/>
              <a:ahLst/>
              <a:cxnLst/>
              <a:rect l="l" t="t" r="r" b="b"/>
              <a:pathLst>
                <a:path w="1085214" h="1085214">
                  <a:moveTo>
                    <a:pt x="1085104" y="0"/>
                  </a:moveTo>
                  <a:lnTo>
                    <a:pt x="0" y="108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49" name="object 56">
              <a:extLst>
                <a:ext uri="{FF2B5EF4-FFF2-40B4-BE49-F238E27FC236}">
                  <a16:creationId xmlns:a16="http://schemas.microsoft.com/office/drawing/2014/main" id="{68AFBC59-3E1F-824A-86D9-047BA57D45F6}"/>
                </a:ext>
              </a:extLst>
            </p:cNvPr>
            <p:cNvSpPr/>
            <p:nvPr/>
          </p:nvSpPr>
          <p:spPr>
            <a:xfrm>
              <a:off x="1893907" y="1574990"/>
              <a:ext cx="1175385" cy="1175385"/>
            </a:xfrm>
            <a:custGeom>
              <a:avLst/>
              <a:gdLst/>
              <a:ahLst/>
              <a:cxnLst/>
              <a:rect l="l" t="t" r="r" b="b"/>
              <a:pathLst>
                <a:path w="1175385" h="1175385">
                  <a:moveTo>
                    <a:pt x="1175105" y="0"/>
                  </a:moveTo>
                  <a:lnTo>
                    <a:pt x="0" y="117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0" name="object 57">
              <a:extLst>
                <a:ext uri="{FF2B5EF4-FFF2-40B4-BE49-F238E27FC236}">
                  <a16:creationId xmlns:a16="http://schemas.microsoft.com/office/drawing/2014/main" id="{EE2CD076-6C89-3145-8E7B-A7CD94F44DBA}"/>
                </a:ext>
              </a:extLst>
            </p:cNvPr>
            <p:cNvSpPr/>
            <p:nvPr/>
          </p:nvSpPr>
          <p:spPr>
            <a:xfrm>
              <a:off x="1893907" y="160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1" name="object 58">
              <a:extLst>
                <a:ext uri="{FF2B5EF4-FFF2-40B4-BE49-F238E27FC236}">
                  <a16:creationId xmlns:a16="http://schemas.microsoft.com/office/drawing/2014/main" id="{9B3892BC-C6CC-A74D-BFE5-62BDB9735A17}"/>
                </a:ext>
              </a:extLst>
            </p:cNvPr>
            <p:cNvSpPr/>
            <p:nvPr/>
          </p:nvSpPr>
          <p:spPr>
            <a:xfrm>
              <a:off x="1893908" y="169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2" name="object 59">
              <a:extLst>
                <a:ext uri="{FF2B5EF4-FFF2-40B4-BE49-F238E27FC236}">
                  <a16:creationId xmlns:a16="http://schemas.microsoft.com/office/drawing/2014/main" id="{F36AABE1-29B8-C644-8761-D89595CCDFA3}"/>
                </a:ext>
              </a:extLst>
            </p:cNvPr>
            <p:cNvSpPr/>
            <p:nvPr/>
          </p:nvSpPr>
          <p:spPr>
            <a:xfrm>
              <a:off x="1893908" y="1785921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3" name="object 60">
              <a:extLst>
                <a:ext uri="{FF2B5EF4-FFF2-40B4-BE49-F238E27FC236}">
                  <a16:creationId xmlns:a16="http://schemas.microsoft.com/office/drawing/2014/main" id="{05FF5736-ED19-AC44-9139-E65155384E69}"/>
                </a:ext>
              </a:extLst>
            </p:cNvPr>
            <p:cNvSpPr/>
            <p:nvPr/>
          </p:nvSpPr>
          <p:spPr>
            <a:xfrm>
              <a:off x="1893908" y="187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4" name="object 61">
              <a:extLst>
                <a:ext uri="{FF2B5EF4-FFF2-40B4-BE49-F238E27FC236}">
                  <a16:creationId xmlns:a16="http://schemas.microsoft.com/office/drawing/2014/main" id="{A0765117-0E81-8F41-BACE-B7D766D358BE}"/>
                </a:ext>
              </a:extLst>
            </p:cNvPr>
            <p:cNvSpPr/>
            <p:nvPr/>
          </p:nvSpPr>
          <p:spPr>
            <a:xfrm>
              <a:off x="1893907" y="196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5" name="object 62">
              <a:extLst>
                <a:ext uri="{FF2B5EF4-FFF2-40B4-BE49-F238E27FC236}">
                  <a16:creationId xmlns:a16="http://schemas.microsoft.com/office/drawing/2014/main" id="{1E03EA41-01E2-6C4C-903E-BE858840C206}"/>
                </a:ext>
              </a:extLst>
            </p:cNvPr>
            <p:cNvSpPr/>
            <p:nvPr/>
          </p:nvSpPr>
          <p:spPr>
            <a:xfrm>
              <a:off x="1893908" y="2055921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6" name="object 63">
              <a:extLst>
                <a:ext uri="{FF2B5EF4-FFF2-40B4-BE49-F238E27FC236}">
                  <a16:creationId xmlns:a16="http://schemas.microsoft.com/office/drawing/2014/main" id="{2701C95F-8F91-B74A-8E85-EDA69F983898}"/>
                </a:ext>
              </a:extLst>
            </p:cNvPr>
            <p:cNvSpPr/>
            <p:nvPr/>
          </p:nvSpPr>
          <p:spPr>
            <a:xfrm>
              <a:off x="1893908" y="214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7" name="object 64">
              <a:extLst>
                <a:ext uri="{FF2B5EF4-FFF2-40B4-BE49-F238E27FC236}">
                  <a16:creationId xmlns:a16="http://schemas.microsoft.com/office/drawing/2014/main" id="{F0E92EDE-32C1-E948-B037-1E7D9B85E7DE}"/>
                </a:ext>
              </a:extLst>
            </p:cNvPr>
            <p:cNvSpPr/>
            <p:nvPr/>
          </p:nvSpPr>
          <p:spPr>
            <a:xfrm>
              <a:off x="1893908" y="223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8" name="object 65">
              <a:extLst>
                <a:ext uri="{FF2B5EF4-FFF2-40B4-BE49-F238E27FC236}">
                  <a16:creationId xmlns:a16="http://schemas.microsoft.com/office/drawing/2014/main" id="{14C4035E-1C8D-CB43-AA41-B97EBDEC0761}"/>
                </a:ext>
              </a:extLst>
            </p:cNvPr>
            <p:cNvSpPr/>
            <p:nvPr/>
          </p:nvSpPr>
          <p:spPr>
            <a:xfrm>
              <a:off x="1893908" y="232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59" name="object 66">
              <a:extLst>
                <a:ext uri="{FF2B5EF4-FFF2-40B4-BE49-F238E27FC236}">
                  <a16:creationId xmlns:a16="http://schemas.microsoft.com/office/drawing/2014/main" id="{45DDE1A5-E671-C440-ADD2-5C28C480ACC5}"/>
                </a:ext>
              </a:extLst>
            </p:cNvPr>
            <p:cNvSpPr/>
            <p:nvPr/>
          </p:nvSpPr>
          <p:spPr>
            <a:xfrm>
              <a:off x="1893908" y="2415920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0" name="object 67">
              <a:extLst>
                <a:ext uri="{FF2B5EF4-FFF2-40B4-BE49-F238E27FC236}">
                  <a16:creationId xmlns:a16="http://schemas.microsoft.com/office/drawing/2014/main" id="{85063985-9165-4040-A11B-983035F6DC0E}"/>
                </a:ext>
              </a:extLst>
            </p:cNvPr>
            <p:cNvSpPr/>
            <p:nvPr/>
          </p:nvSpPr>
          <p:spPr>
            <a:xfrm>
              <a:off x="1893907" y="250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1" name="object 68">
              <a:extLst>
                <a:ext uri="{FF2B5EF4-FFF2-40B4-BE49-F238E27FC236}">
                  <a16:creationId xmlns:a16="http://schemas.microsoft.com/office/drawing/2014/main" id="{887118E1-0AB9-7449-BEB8-3CA57987E15D}"/>
                </a:ext>
              </a:extLst>
            </p:cNvPr>
            <p:cNvSpPr/>
            <p:nvPr/>
          </p:nvSpPr>
          <p:spPr>
            <a:xfrm>
              <a:off x="1893908" y="259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2" name="object 69">
              <a:extLst>
                <a:ext uri="{FF2B5EF4-FFF2-40B4-BE49-F238E27FC236}">
                  <a16:creationId xmlns:a16="http://schemas.microsoft.com/office/drawing/2014/main" id="{4E47EB84-8250-7646-88F6-A331FE1A9C06}"/>
                </a:ext>
              </a:extLst>
            </p:cNvPr>
            <p:cNvSpPr/>
            <p:nvPr/>
          </p:nvSpPr>
          <p:spPr>
            <a:xfrm>
              <a:off x="1893907" y="2685924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3" name="object 70">
              <a:extLst>
                <a:ext uri="{FF2B5EF4-FFF2-40B4-BE49-F238E27FC236}">
                  <a16:creationId xmlns:a16="http://schemas.microsoft.com/office/drawing/2014/main" id="{2AE20376-9CDF-0B47-869B-8F7ECB04ECA5}"/>
                </a:ext>
              </a:extLst>
            </p:cNvPr>
            <p:cNvSpPr/>
            <p:nvPr/>
          </p:nvSpPr>
          <p:spPr>
            <a:xfrm>
              <a:off x="1953008" y="2775922"/>
              <a:ext cx="1175385" cy="1175385"/>
            </a:xfrm>
            <a:custGeom>
              <a:avLst/>
              <a:gdLst/>
              <a:ahLst/>
              <a:cxnLst/>
              <a:rect l="l" t="t" r="r" b="b"/>
              <a:pathLst>
                <a:path w="1175385" h="1175385">
                  <a:moveTo>
                    <a:pt x="1175072" y="0"/>
                  </a:moveTo>
                  <a:lnTo>
                    <a:pt x="0" y="117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4" name="object 71">
              <a:extLst>
                <a:ext uri="{FF2B5EF4-FFF2-40B4-BE49-F238E27FC236}">
                  <a16:creationId xmlns:a16="http://schemas.microsoft.com/office/drawing/2014/main" id="{2F7C4F1C-8F49-FA43-9145-AF94E82DBE68}"/>
                </a:ext>
              </a:extLst>
            </p:cNvPr>
            <p:cNvSpPr/>
            <p:nvPr/>
          </p:nvSpPr>
          <p:spPr>
            <a:xfrm>
              <a:off x="2043008" y="2865922"/>
              <a:ext cx="1085215" cy="1085215"/>
            </a:xfrm>
            <a:custGeom>
              <a:avLst/>
              <a:gdLst/>
              <a:ahLst/>
              <a:cxnLst/>
              <a:rect l="l" t="t" r="r" b="b"/>
              <a:pathLst>
                <a:path w="1085214" h="1085214">
                  <a:moveTo>
                    <a:pt x="1085072" y="0"/>
                  </a:moveTo>
                  <a:lnTo>
                    <a:pt x="0" y="108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5" name="object 72">
              <a:extLst>
                <a:ext uri="{FF2B5EF4-FFF2-40B4-BE49-F238E27FC236}">
                  <a16:creationId xmlns:a16="http://schemas.microsoft.com/office/drawing/2014/main" id="{2599A3BB-842B-364E-BF6A-28759DF238B2}"/>
                </a:ext>
              </a:extLst>
            </p:cNvPr>
            <p:cNvSpPr/>
            <p:nvPr/>
          </p:nvSpPr>
          <p:spPr>
            <a:xfrm>
              <a:off x="2133008" y="2955922"/>
              <a:ext cx="995680" cy="995680"/>
            </a:xfrm>
            <a:custGeom>
              <a:avLst/>
              <a:gdLst/>
              <a:ahLst/>
              <a:cxnLst/>
              <a:rect l="l" t="t" r="r" b="b"/>
              <a:pathLst>
                <a:path w="995679" h="995679">
                  <a:moveTo>
                    <a:pt x="995072" y="0"/>
                  </a:moveTo>
                  <a:lnTo>
                    <a:pt x="0" y="99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6" name="object 73">
              <a:extLst>
                <a:ext uri="{FF2B5EF4-FFF2-40B4-BE49-F238E27FC236}">
                  <a16:creationId xmlns:a16="http://schemas.microsoft.com/office/drawing/2014/main" id="{FA4E5284-3C1B-8B48-817F-7D47E70ABA23}"/>
                </a:ext>
              </a:extLst>
            </p:cNvPr>
            <p:cNvSpPr/>
            <p:nvPr/>
          </p:nvSpPr>
          <p:spPr>
            <a:xfrm>
              <a:off x="2223009" y="3045923"/>
              <a:ext cx="905510" cy="905510"/>
            </a:xfrm>
            <a:custGeom>
              <a:avLst/>
              <a:gdLst/>
              <a:ahLst/>
              <a:cxnLst/>
              <a:rect l="l" t="t" r="r" b="b"/>
              <a:pathLst>
                <a:path w="905510" h="905510">
                  <a:moveTo>
                    <a:pt x="905072" y="0"/>
                  </a:moveTo>
                  <a:lnTo>
                    <a:pt x="0" y="90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7" name="object 74">
              <a:extLst>
                <a:ext uri="{FF2B5EF4-FFF2-40B4-BE49-F238E27FC236}">
                  <a16:creationId xmlns:a16="http://schemas.microsoft.com/office/drawing/2014/main" id="{0E6D2133-FF1A-6A4E-AF3C-D6942DC4617E}"/>
                </a:ext>
              </a:extLst>
            </p:cNvPr>
            <p:cNvSpPr/>
            <p:nvPr/>
          </p:nvSpPr>
          <p:spPr>
            <a:xfrm>
              <a:off x="2313007" y="3135921"/>
              <a:ext cx="815340" cy="815340"/>
            </a:xfrm>
            <a:custGeom>
              <a:avLst/>
              <a:gdLst/>
              <a:ahLst/>
              <a:cxnLst/>
              <a:rect l="l" t="t" r="r" b="b"/>
              <a:pathLst>
                <a:path w="815339" h="815339">
                  <a:moveTo>
                    <a:pt x="815073" y="0"/>
                  </a:moveTo>
                  <a:lnTo>
                    <a:pt x="0" y="81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8" name="object 75">
              <a:extLst>
                <a:ext uri="{FF2B5EF4-FFF2-40B4-BE49-F238E27FC236}">
                  <a16:creationId xmlns:a16="http://schemas.microsoft.com/office/drawing/2014/main" id="{CF55EE52-ECBE-494A-9B52-191F95E514F7}"/>
                </a:ext>
              </a:extLst>
            </p:cNvPr>
            <p:cNvSpPr/>
            <p:nvPr/>
          </p:nvSpPr>
          <p:spPr>
            <a:xfrm>
              <a:off x="2403007" y="3225921"/>
              <a:ext cx="725170" cy="725170"/>
            </a:xfrm>
            <a:custGeom>
              <a:avLst/>
              <a:gdLst/>
              <a:ahLst/>
              <a:cxnLst/>
              <a:rect l="l" t="t" r="r" b="b"/>
              <a:pathLst>
                <a:path w="725170" h="725170">
                  <a:moveTo>
                    <a:pt x="725073" y="0"/>
                  </a:moveTo>
                  <a:lnTo>
                    <a:pt x="0" y="72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69" name="object 76">
              <a:extLst>
                <a:ext uri="{FF2B5EF4-FFF2-40B4-BE49-F238E27FC236}">
                  <a16:creationId xmlns:a16="http://schemas.microsoft.com/office/drawing/2014/main" id="{4E3F90FF-5358-4748-8093-360701BDC0E5}"/>
                </a:ext>
              </a:extLst>
            </p:cNvPr>
            <p:cNvSpPr/>
            <p:nvPr/>
          </p:nvSpPr>
          <p:spPr>
            <a:xfrm>
              <a:off x="2493008" y="3315923"/>
              <a:ext cx="635635" cy="635635"/>
            </a:xfrm>
            <a:custGeom>
              <a:avLst/>
              <a:gdLst/>
              <a:ahLst/>
              <a:cxnLst/>
              <a:rect l="l" t="t" r="r" b="b"/>
              <a:pathLst>
                <a:path w="635635" h="635635">
                  <a:moveTo>
                    <a:pt x="635072" y="0"/>
                  </a:moveTo>
                  <a:lnTo>
                    <a:pt x="0" y="63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70" name="object 77">
              <a:extLst>
                <a:ext uri="{FF2B5EF4-FFF2-40B4-BE49-F238E27FC236}">
                  <a16:creationId xmlns:a16="http://schemas.microsoft.com/office/drawing/2014/main" id="{CF119F02-09B6-4C45-A5CE-3C668C843334}"/>
                </a:ext>
              </a:extLst>
            </p:cNvPr>
            <p:cNvSpPr/>
            <p:nvPr/>
          </p:nvSpPr>
          <p:spPr>
            <a:xfrm>
              <a:off x="2583008" y="3405923"/>
              <a:ext cx="545465" cy="545465"/>
            </a:xfrm>
            <a:custGeom>
              <a:avLst/>
              <a:gdLst/>
              <a:ahLst/>
              <a:cxnLst/>
              <a:rect l="l" t="t" r="r" b="b"/>
              <a:pathLst>
                <a:path w="545464" h="545464">
                  <a:moveTo>
                    <a:pt x="545072" y="0"/>
                  </a:moveTo>
                  <a:lnTo>
                    <a:pt x="0" y="54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71" name="object 78">
              <a:extLst>
                <a:ext uri="{FF2B5EF4-FFF2-40B4-BE49-F238E27FC236}">
                  <a16:creationId xmlns:a16="http://schemas.microsoft.com/office/drawing/2014/main" id="{376F99D4-157F-5B4B-94E8-D58F38F24269}"/>
                </a:ext>
              </a:extLst>
            </p:cNvPr>
            <p:cNvSpPr/>
            <p:nvPr/>
          </p:nvSpPr>
          <p:spPr>
            <a:xfrm>
              <a:off x="2673008" y="3495922"/>
              <a:ext cx="455295" cy="455295"/>
            </a:xfrm>
            <a:custGeom>
              <a:avLst/>
              <a:gdLst/>
              <a:ahLst/>
              <a:cxnLst/>
              <a:rect l="l" t="t" r="r" b="b"/>
              <a:pathLst>
                <a:path w="455295" h="455295">
                  <a:moveTo>
                    <a:pt x="455073" y="0"/>
                  </a:moveTo>
                  <a:lnTo>
                    <a:pt x="0" y="45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72" name="object 79">
              <a:extLst>
                <a:ext uri="{FF2B5EF4-FFF2-40B4-BE49-F238E27FC236}">
                  <a16:creationId xmlns:a16="http://schemas.microsoft.com/office/drawing/2014/main" id="{A1F64340-179F-554E-BB5E-A391097D51D5}"/>
                </a:ext>
              </a:extLst>
            </p:cNvPr>
            <p:cNvSpPr/>
            <p:nvPr/>
          </p:nvSpPr>
          <p:spPr>
            <a:xfrm>
              <a:off x="2763007" y="3585921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5074" y="0"/>
                  </a:moveTo>
                  <a:lnTo>
                    <a:pt x="0" y="36507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73" name="object 80">
              <a:extLst>
                <a:ext uri="{FF2B5EF4-FFF2-40B4-BE49-F238E27FC236}">
                  <a16:creationId xmlns:a16="http://schemas.microsoft.com/office/drawing/2014/main" id="{BE6434EC-8F98-B142-982A-8163EF4FED89}"/>
                </a:ext>
              </a:extLst>
            </p:cNvPr>
            <p:cNvSpPr/>
            <p:nvPr/>
          </p:nvSpPr>
          <p:spPr>
            <a:xfrm>
              <a:off x="2853008" y="3675922"/>
              <a:ext cx="275590" cy="275590"/>
            </a:xfrm>
            <a:custGeom>
              <a:avLst/>
              <a:gdLst/>
              <a:ahLst/>
              <a:cxnLst/>
              <a:rect l="l" t="t" r="r" b="b"/>
              <a:pathLst>
                <a:path w="275589" h="275589">
                  <a:moveTo>
                    <a:pt x="275073" y="0"/>
                  </a:moveTo>
                  <a:lnTo>
                    <a:pt x="0" y="27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74" name="object 81">
              <a:extLst>
                <a:ext uri="{FF2B5EF4-FFF2-40B4-BE49-F238E27FC236}">
                  <a16:creationId xmlns:a16="http://schemas.microsoft.com/office/drawing/2014/main" id="{6D8FC42C-E4E0-B34D-B9BB-E092D05C16B3}"/>
                </a:ext>
              </a:extLst>
            </p:cNvPr>
            <p:cNvSpPr/>
            <p:nvPr/>
          </p:nvSpPr>
          <p:spPr>
            <a:xfrm>
              <a:off x="2943009" y="3765923"/>
              <a:ext cx="185420" cy="185420"/>
            </a:xfrm>
            <a:custGeom>
              <a:avLst/>
              <a:gdLst/>
              <a:ahLst/>
              <a:cxnLst/>
              <a:rect l="l" t="t" r="r" b="b"/>
              <a:pathLst>
                <a:path w="185420" h="185420">
                  <a:moveTo>
                    <a:pt x="185071" y="0"/>
                  </a:moveTo>
                  <a:lnTo>
                    <a:pt x="0" y="185071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75" name="object 82">
              <a:extLst>
                <a:ext uri="{FF2B5EF4-FFF2-40B4-BE49-F238E27FC236}">
                  <a16:creationId xmlns:a16="http://schemas.microsoft.com/office/drawing/2014/main" id="{EB63BD3A-5C09-3040-8049-A9303000F41D}"/>
                </a:ext>
              </a:extLst>
            </p:cNvPr>
            <p:cNvSpPr/>
            <p:nvPr/>
          </p:nvSpPr>
          <p:spPr>
            <a:xfrm>
              <a:off x="3033009" y="3855922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95072" y="0"/>
                  </a:moveTo>
                  <a:lnTo>
                    <a:pt x="0" y="9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76" name="object 83">
              <a:extLst>
                <a:ext uri="{FF2B5EF4-FFF2-40B4-BE49-F238E27FC236}">
                  <a16:creationId xmlns:a16="http://schemas.microsoft.com/office/drawing/2014/main" id="{2BC72F50-19A8-7244-9695-C8DC55500357}"/>
                </a:ext>
              </a:extLst>
            </p:cNvPr>
            <p:cNvSpPr/>
            <p:nvPr/>
          </p:nvSpPr>
          <p:spPr>
            <a:xfrm>
              <a:off x="3123008" y="394592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5072" y="0"/>
                  </a:moveTo>
                  <a:lnTo>
                    <a:pt x="0" y="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83" name="Gruppieren 82">
            <a:extLst>
              <a:ext uri="{FF2B5EF4-FFF2-40B4-BE49-F238E27FC236}">
                <a16:creationId xmlns:a16="http://schemas.microsoft.com/office/drawing/2014/main" id="{DA4A78A5-E754-4543-9C17-5F71C2EA4FFC}"/>
              </a:ext>
            </a:extLst>
          </p:cNvPr>
          <p:cNvGrpSpPr/>
          <p:nvPr/>
        </p:nvGrpSpPr>
        <p:grpSpPr>
          <a:xfrm>
            <a:off x="4267342" y="1678626"/>
            <a:ext cx="1234781" cy="2376612"/>
            <a:chOff x="1893907" y="1574990"/>
            <a:chExt cx="1234781" cy="2376612"/>
          </a:xfrm>
        </p:grpSpPr>
        <p:sp>
          <p:nvSpPr>
            <p:cNvPr id="84" name="object 43">
              <a:extLst>
                <a:ext uri="{FF2B5EF4-FFF2-40B4-BE49-F238E27FC236}">
                  <a16:creationId xmlns:a16="http://schemas.microsoft.com/office/drawing/2014/main" id="{FB655316-4B30-4A49-9DF7-A4D2B70EB274}"/>
                </a:ext>
              </a:extLst>
            </p:cNvPr>
            <p:cNvSpPr/>
            <p:nvPr/>
          </p:nvSpPr>
          <p:spPr>
            <a:xfrm>
              <a:off x="1893908" y="1574990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5">
                  <a:moveTo>
                    <a:pt x="5105" y="0"/>
                  </a:moveTo>
                  <a:lnTo>
                    <a:pt x="0" y="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85" name="object 44">
              <a:extLst>
                <a:ext uri="{FF2B5EF4-FFF2-40B4-BE49-F238E27FC236}">
                  <a16:creationId xmlns:a16="http://schemas.microsoft.com/office/drawing/2014/main" id="{F4E19C4F-4B79-EB44-AE15-FE140BF5AB3F}"/>
                </a:ext>
              </a:extLst>
            </p:cNvPr>
            <p:cNvSpPr/>
            <p:nvPr/>
          </p:nvSpPr>
          <p:spPr>
            <a:xfrm>
              <a:off x="1893908" y="1574990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95104" y="0"/>
                  </a:moveTo>
                  <a:lnTo>
                    <a:pt x="0" y="9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86" name="object 45">
              <a:extLst>
                <a:ext uri="{FF2B5EF4-FFF2-40B4-BE49-F238E27FC236}">
                  <a16:creationId xmlns:a16="http://schemas.microsoft.com/office/drawing/2014/main" id="{1967F5F3-4310-2C47-9561-B8EE4F8F9F89}"/>
                </a:ext>
              </a:extLst>
            </p:cNvPr>
            <p:cNvSpPr/>
            <p:nvPr/>
          </p:nvSpPr>
          <p:spPr>
            <a:xfrm>
              <a:off x="1893908" y="1574990"/>
              <a:ext cx="185420" cy="185420"/>
            </a:xfrm>
            <a:custGeom>
              <a:avLst/>
              <a:gdLst/>
              <a:ahLst/>
              <a:cxnLst/>
              <a:rect l="l" t="t" r="r" b="b"/>
              <a:pathLst>
                <a:path w="185420" h="185419">
                  <a:moveTo>
                    <a:pt x="185106" y="0"/>
                  </a:moveTo>
                  <a:lnTo>
                    <a:pt x="0" y="185106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87" name="object 46">
              <a:extLst>
                <a:ext uri="{FF2B5EF4-FFF2-40B4-BE49-F238E27FC236}">
                  <a16:creationId xmlns:a16="http://schemas.microsoft.com/office/drawing/2014/main" id="{9AD9291E-BE9A-794C-940C-F29C57D9F877}"/>
                </a:ext>
              </a:extLst>
            </p:cNvPr>
            <p:cNvSpPr/>
            <p:nvPr/>
          </p:nvSpPr>
          <p:spPr>
            <a:xfrm>
              <a:off x="1893908" y="1574990"/>
              <a:ext cx="275590" cy="275590"/>
            </a:xfrm>
            <a:custGeom>
              <a:avLst/>
              <a:gdLst/>
              <a:ahLst/>
              <a:cxnLst/>
              <a:rect l="l" t="t" r="r" b="b"/>
              <a:pathLst>
                <a:path w="275589" h="275589">
                  <a:moveTo>
                    <a:pt x="275105" y="0"/>
                  </a:moveTo>
                  <a:lnTo>
                    <a:pt x="0" y="27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88" name="object 47">
              <a:extLst>
                <a:ext uri="{FF2B5EF4-FFF2-40B4-BE49-F238E27FC236}">
                  <a16:creationId xmlns:a16="http://schemas.microsoft.com/office/drawing/2014/main" id="{FB2D6237-2AF9-B04D-B1AA-6A6536A832CC}"/>
                </a:ext>
              </a:extLst>
            </p:cNvPr>
            <p:cNvSpPr/>
            <p:nvPr/>
          </p:nvSpPr>
          <p:spPr>
            <a:xfrm>
              <a:off x="1893908" y="1574990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5105" y="0"/>
                  </a:moveTo>
                  <a:lnTo>
                    <a:pt x="0" y="36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89" name="object 48">
              <a:extLst>
                <a:ext uri="{FF2B5EF4-FFF2-40B4-BE49-F238E27FC236}">
                  <a16:creationId xmlns:a16="http://schemas.microsoft.com/office/drawing/2014/main" id="{889591B6-7DBD-924E-87DE-16A5B4D7DC33}"/>
                </a:ext>
              </a:extLst>
            </p:cNvPr>
            <p:cNvSpPr/>
            <p:nvPr/>
          </p:nvSpPr>
          <p:spPr>
            <a:xfrm>
              <a:off x="1893908" y="1574990"/>
              <a:ext cx="455295" cy="455295"/>
            </a:xfrm>
            <a:custGeom>
              <a:avLst/>
              <a:gdLst/>
              <a:ahLst/>
              <a:cxnLst/>
              <a:rect l="l" t="t" r="r" b="b"/>
              <a:pathLst>
                <a:path w="455295" h="455294">
                  <a:moveTo>
                    <a:pt x="455105" y="0"/>
                  </a:moveTo>
                  <a:lnTo>
                    <a:pt x="0" y="45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0" name="object 49">
              <a:extLst>
                <a:ext uri="{FF2B5EF4-FFF2-40B4-BE49-F238E27FC236}">
                  <a16:creationId xmlns:a16="http://schemas.microsoft.com/office/drawing/2014/main" id="{67B244CF-1005-F546-9BB9-DB448CC3BBA2}"/>
                </a:ext>
              </a:extLst>
            </p:cNvPr>
            <p:cNvSpPr/>
            <p:nvPr/>
          </p:nvSpPr>
          <p:spPr>
            <a:xfrm>
              <a:off x="1893908" y="1574990"/>
              <a:ext cx="545465" cy="545465"/>
            </a:xfrm>
            <a:custGeom>
              <a:avLst/>
              <a:gdLst/>
              <a:ahLst/>
              <a:cxnLst/>
              <a:rect l="l" t="t" r="r" b="b"/>
              <a:pathLst>
                <a:path w="545464" h="545464">
                  <a:moveTo>
                    <a:pt x="545105" y="0"/>
                  </a:moveTo>
                  <a:lnTo>
                    <a:pt x="0" y="54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1" name="object 50">
              <a:extLst>
                <a:ext uri="{FF2B5EF4-FFF2-40B4-BE49-F238E27FC236}">
                  <a16:creationId xmlns:a16="http://schemas.microsoft.com/office/drawing/2014/main" id="{FDDC883E-EDDC-2F46-8924-03BB3CE7203A}"/>
                </a:ext>
              </a:extLst>
            </p:cNvPr>
            <p:cNvSpPr/>
            <p:nvPr/>
          </p:nvSpPr>
          <p:spPr>
            <a:xfrm>
              <a:off x="1893908" y="1574990"/>
              <a:ext cx="635635" cy="635635"/>
            </a:xfrm>
            <a:custGeom>
              <a:avLst/>
              <a:gdLst/>
              <a:ahLst/>
              <a:cxnLst/>
              <a:rect l="l" t="t" r="r" b="b"/>
              <a:pathLst>
                <a:path w="635635" h="635635">
                  <a:moveTo>
                    <a:pt x="635105" y="0"/>
                  </a:moveTo>
                  <a:lnTo>
                    <a:pt x="0" y="63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2" name="object 51">
              <a:extLst>
                <a:ext uri="{FF2B5EF4-FFF2-40B4-BE49-F238E27FC236}">
                  <a16:creationId xmlns:a16="http://schemas.microsoft.com/office/drawing/2014/main" id="{52987400-3DC8-8343-873D-6215230EC910}"/>
                </a:ext>
              </a:extLst>
            </p:cNvPr>
            <p:cNvSpPr/>
            <p:nvPr/>
          </p:nvSpPr>
          <p:spPr>
            <a:xfrm>
              <a:off x="1893908" y="1574990"/>
              <a:ext cx="725170" cy="725170"/>
            </a:xfrm>
            <a:custGeom>
              <a:avLst/>
              <a:gdLst/>
              <a:ahLst/>
              <a:cxnLst/>
              <a:rect l="l" t="t" r="r" b="b"/>
              <a:pathLst>
                <a:path w="725170" h="725169">
                  <a:moveTo>
                    <a:pt x="725105" y="0"/>
                  </a:moveTo>
                  <a:lnTo>
                    <a:pt x="0" y="72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3" name="object 52">
              <a:extLst>
                <a:ext uri="{FF2B5EF4-FFF2-40B4-BE49-F238E27FC236}">
                  <a16:creationId xmlns:a16="http://schemas.microsoft.com/office/drawing/2014/main" id="{62D0B36C-C822-DD4B-A8E4-74A60894DF6A}"/>
                </a:ext>
              </a:extLst>
            </p:cNvPr>
            <p:cNvSpPr/>
            <p:nvPr/>
          </p:nvSpPr>
          <p:spPr>
            <a:xfrm>
              <a:off x="1893908" y="1574990"/>
              <a:ext cx="815340" cy="815340"/>
            </a:xfrm>
            <a:custGeom>
              <a:avLst/>
              <a:gdLst/>
              <a:ahLst/>
              <a:cxnLst/>
              <a:rect l="l" t="t" r="r" b="b"/>
              <a:pathLst>
                <a:path w="815339" h="815339">
                  <a:moveTo>
                    <a:pt x="815104" y="0"/>
                  </a:moveTo>
                  <a:lnTo>
                    <a:pt x="0" y="81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4" name="object 53">
              <a:extLst>
                <a:ext uri="{FF2B5EF4-FFF2-40B4-BE49-F238E27FC236}">
                  <a16:creationId xmlns:a16="http://schemas.microsoft.com/office/drawing/2014/main" id="{8C7EB7D6-903C-DC49-8274-A65B0465C0F3}"/>
                </a:ext>
              </a:extLst>
            </p:cNvPr>
            <p:cNvSpPr/>
            <p:nvPr/>
          </p:nvSpPr>
          <p:spPr>
            <a:xfrm>
              <a:off x="1893908" y="1574990"/>
              <a:ext cx="905510" cy="905510"/>
            </a:xfrm>
            <a:custGeom>
              <a:avLst/>
              <a:gdLst/>
              <a:ahLst/>
              <a:cxnLst/>
              <a:rect l="l" t="t" r="r" b="b"/>
              <a:pathLst>
                <a:path w="905510" h="905510">
                  <a:moveTo>
                    <a:pt x="905104" y="0"/>
                  </a:moveTo>
                  <a:lnTo>
                    <a:pt x="0" y="90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5" name="object 54">
              <a:extLst>
                <a:ext uri="{FF2B5EF4-FFF2-40B4-BE49-F238E27FC236}">
                  <a16:creationId xmlns:a16="http://schemas.microsoft.com/office/drawing/2014/main" id="{AAEAB2C2-2663-FD43-BC27-D51D137811F5}"/>
                </a:ext>
              </a:extLst>
            </p:cNvPr>
            <p:cNvSpPr/>
            <p:nvPr/>
          </p:nvSpPr>
          <p:spPr>
            <a:xfrm>
              <a:off x="1893908" y="1574990"/>
              <a:ext cx="995680" cy="995680"/>
            </a:xfrm>
            <a:custGeom>
              <a:avLst/>
              <a:gdLst/>
              <a:ahLst/>
              <a:cxnLst/>
              <a:rect l="l" t="t" r="r" b="b"/>
              <a:pathLst>
                <a:path w="995679" h="995680">
                  <a:moveTo>
                    <a:pt x="995104" y="0"/>
                  </a:moveTo>
                  <a:lnTo>
                    <a:pt x="0" y="99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6" name="object 55">
              <a:extLst>
                <a:ext uri="{FF2B5EF4-FFF2-40B4-BE49-F238E27FC236}">
                  <a16:creationId xmlns:a16="http://schemas.microsoft.com/office/drawing/2014/main" id="{D0254321-0E13-2047-9581-4F39A16EC2C6}"/>
                </a:ext>
              </a:extLst>
            </p:cNvPr>
            <p:cNvSpPr/>
            <p:nvPr/>
          </p:nvSpPr>
          <p:spPr>
            <a:xfrm>
              <a:off x="1893908" y="1574990"/>
              <a:ext cx="1085215" cy="1085215"/>
            </a:xfrm>
            <a:custGeom>
              <a:avLst/>
              <a:gdLst/>
              <a:ahLst/>
              <a:cxnLst/>
              <a:rect l="l" t="t" r="r" b="b"/>
              <a:pathLst>
                <a:path w="1085214" h="1085214">
                  <a:moveTo>
                    <a:pt x="1085104" y="0"/>
                  </a:moveTo>
                  <a:lnTo>
                    <a:pt x="0" y="108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7" name="object 56">
              <a:extLst>
                <a:ext uri="{FF2B5EF4-FFF2-40B4-BE49-F238E27FC236}">
                  <a16:creationId xmlns:a16="http://schemas.microsoft.com/office/drawing/2014/main" id="{E280D7B2-F5E2-E442-91DA-F105DB99EFB7}"/>
                </a:ext>
              </a:extLst>
            </p:cNvPr>
            <p:cNvSpPr/>
            <p:nvPr/>
          </p:nvSpPr>
          <p:spPr>
            <a:xfrm>
              <a:off x="1893907" y="1574990"/>
              <a:ext cx="1175385" cy="1175385"/>
            </a:xfrm>
            <a:custGeom>
              <a:avLst/>
              <a:gdLst/>
              <a:ahLst/>
              <a:cxnLst/>
              <a:rect l="l" t="t" r="r" b="b"/>
              <a:pathLst>
                <a:path w="1175385" h="1175385">
                  <a:moveTo>
                    <a:pt x="1175105" y="0"/>
                  </a:moveTo>
                  <a:lnTo>
                    <a:pt x="0" y="117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8" name="object 57">
              <a:extLst>
                <a:ext uri="{FF2B5EF4-FFF2-40B4-BE49-F238E27FC236}">
                  <a16:creationId xmlns:a16="http://schemas.microsoft.com/office/drawing/2014/main" id="{EE84A80B-9C82-224B-9ADF-6098A568A78F}"/>
                </a:ext>
              </a:extLst>
            </p:cNvPr>
            <p:cNvSpPr/>
            <p:nvPr/>
          </p:nvSpPr>
          <p:spPr>
            <a:xfrm>
              <a:off x="1893907" y="160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99" name="object 58">
              <a:extLst>
                <a:ext uri="{FF2B5EF4-FFF2-40B4-BE49-F238E27FC236}">
                  <a16:creationId xmlns:a16="http://schemas.microsoft.com/office/drawing/2014/main" id="{3068D42C-63CD-4049-9403-173DB14A8D07}"/>
                </a:ext>
              </a:extLst>
            </p:cNvPr>
            <p:cNvSpPr/>
            <p:nvPr/>
          </p:nvSpPr>
          <p:spPr>
            <a:xfrm>
              <a:off x="1893908" y="169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0" name="object 59">
              <a:extLst>
                <a:ext uri="{FF2B5EF4-FFF2-40B4-BE49-F238E27FC236}">
                  <a16:creationId xmlns:a16="http://schemas.microsoft.com/office/drawing/2014/main" id="{9B7E1783-65F4-1946-8286-DBC0E8351891}"/>
                </a:ext>
              </a:extLst>
            </p:cNvPr>
            <p:cNvSpPr/>
            <p:nvPr/>
          </p:nvSpPr>
          <p:spPr>
            <a:xfrm>
              <a:off x="1893908" y="1785921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1" name="object 60">
              <a:extLst>
                <a:ext uri="{FF2B5EF4-FFF2-40B4-BE49-F238E27FC236}">
                  <a16:creationId xmlns:a16="http://schemas.microsoft.com/office/drawing/2014/main" id="{8BAF93C6-BDFC-5940-B8D2-A1995ECD5DCF}"/>
                </a:ext>
              </a:extLst>
            </p:cNvPr>
            <p:cNvSpPr/>
            <p:nvPr/>
          </p:nvSpPr>
          <p:spPr>
            <a:xfrm>
              <a:off x="1893908" y="187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2" name="object 61">
              <a:extLst>
                <a:ext uri="{FF2B5EF4-FFF2-40B4-BE49-F238E27FC236}">
                  <a16:creationId xmlns:a16="http://schemas.microsoft.com/office/drawing/2014/main" id="{AE950E86-23E2-084B-8C00-520D0E8FC160}"/>
                </a:ext>
              </a:extLst>
            </p:cNvPr>
            <p:cNvSpPr/>
            <p:nvPr/>
          </p:nvSpPr>
          <p:spPr>
            <a:xfrm>
              <a:off x="1893907" y="196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3" name="object 62">
              <a:extLst>
                <a:ext uri="{FF2B5EF4-FFF2-40B4-BE49-F238E27FC236}">
                  <a16:creationId xmlns:a16="http://schemas.microsoft.com/office/drawing/2014/main" id="{B05E86F1-FB7F-AB44-8CA5-F9B7A48C49A9}"/>
                </a:ext>
              </a:extLst>
            </p:cNvPr>
            <p:cNvSpPr/>
            <p:nvPr/>
          </p:nvSpPr>
          <p:spPr>
            <a:xfrm>
              <a:off x="1893908" y="2055921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4" name="object 63">
              <a:extLst>
                <a:ext uri="{FF2B5EF4-FFF2-40B4-BE49-F238E27FC236}">
                  <a16:creationId xmlns:a16="http://schemas.microsoft.com/office/drawing/2014/main" id="{B8CB0448-6E27-DE49-A9A8-2F2F03CAED41}"/>
                </a:ext>
              </a:extLst>
            </p:cNvPr>
            <p:cNvSpPr/>
            <p:nvPr/>
          </p:nvSpPr>
          <p:spPr>
            <a:xfrm>
              <a:off x="1893908" y="214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5" name="object 64">
              <a:extLst>
                <a:ext uri="{FF2B5EF4-FFF2-40B4-BE49-F238E27FC236}">
                  <a16:creationId xmlns:a16="http://schemas.microsoft.com/office/drawing/2014/main" id="{8834718E-D44C-3A48-820D-4BB05CC57DB2}"/>
                </a:ext>
              </a:extLst>
            </p:cNvPr>
            <p:cNvSpPr/>
            <p:nvPr/>
          </p:nvSpPr>
          <p:spPr>
            <a:xfrm>
              <a:off x="1893908" y="223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6" name="object 65">
              <a:extLst>
                <a:ext uri="{FF2B5EF4-FFF2-40B4-BE49-F238E27FC236}">
                  <a16:creationId xmlns:a16="http://schemas.microsoft.com/office/drawing/2014/main" id="{6D7A418A-7E3E-1C4A-806D-D2B2E2744FB3}"/>
                </a:ext>
              </a:extLst>
            </p:cNvPr>
            <p:cNvSpPr/>
            <p:nvPr/>
          </p:nvSpPr>
          <p:spPr>
            <a:xfrm>
              <a:off x="1893908" y="232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7" name="object 66">
              <a:extLst>
                <a:ext uri="{FF2B5EF4-FFF2-40B4-BE49-F238E27FC236}">
                  <a16:creationId xmlns:a16="http://schemas.microsoft.com/office/drawing/2014/main" id="{441FFE0F-C81A-6942-8002-E9DA2B2EE3BA}"/>
                </a:ext>
              </a:extLst>
            </p:cNvPr>
            <p:cNvSpPr/>
            <p:nvPr/>
          </p:nvSpPr>
          <p:spPr>
            <a:xfrm>
              <a:off x="1893908" y="2415920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8" name="object 67">
              <a:extLst>
                <a:ext uri="{FF2B5EF4-FFF2-40B4-BE49-F238E27FC236}">
                  <a16:creationId xmlns:a16="http://schemas.microsoft.com/office/drawing/2014/main" id="{4F46806D-C62E-2D46-89EB-0A35330CBC3D}"/>
                </a:ext>
              </a:extLst>
            </p:cNvPr>
            <p:cNvSpPr/>
            <p:nvPr/>
          </p:nvSpPr>
          <p:spPr>
            <a:xfrm>
              <a:off x="1893907" y="250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09" name="object 68">
              <a:extLst>
                <a:ext uri="{FF2B5EF4-FFF2-40B4-BE49-F238E27FC236}">
                  <a16:creationId xmlns:a16="http://schemas.microsoft.com/office/drawing/2014/main" id="{7992CED0-BD38-284D-B44D-D212B3F3BEA2}"/>
                </a:ext>
              </a:extLst>
            </p:cNvPr>
            <p:cNvSpPr/>
            <p:nvPr/>
          </p:nvSpPr>
          <p:spPr>
            <a:xfrm>
              <a:off x="1893908" y="259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0" name="object 69">
              <a:extLst>
                <a:ext uri="{FF2B5EF4-FFF2-40B4-BE49-F238E27FC236}">
                  <a16:creationId xmlns:a16="http://schemas.microsoft.com/office/drawing/2014/main" id="{4C73F9B0-A8D3-9841-87FE-43C4BFE09617}"/>
                </a:ext>
              </a:extLst>
            </p:cNvPr>
            <p:cNvSpPr/>
            <p:nvPr/>
          </p:nvSpPr>
          <p:spPr>
            <a:xfrm>
              <a:off x="1893907" y="2685924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1" name="object 70">
              <a:extLst>
                <a:ext uri="{FF2B5EF4-FFF2-40B4-BE49-F238E27FC236}">
                  <a16:creationId xmlns:a16="http://schemas.microsoft.com/office/drawing/2014/main" id="{EF75606C-8BF7-174A-A6EE-A351A3EB72C7}"/>
                </a:ext>
              </a:extLst>
            </p:cNvPr>
            <p:cNvSpPr/>
            <p:nvPr/>
          </p:nvSpPr>
          <p:spPr>
            <a:xfrm>
              <a:off x="1953008" y="2775922"/>
              <a:ext cx="1175385" cy="1175385"/>
            </a:xfrm>
            <a:custGeom>
              <a:avLst/>
              <a:gdLst/>
              <a:ahLst/>
              <a:cxnLst/>
              <a:rect l="l" t="t" r="r" b="b"/>
              <a:pathLst>
                <a:path w="1175385" h="1175385">
                  <a:moveTo>
                    <a:pt x="1175072" y="0"/>
                  </a:moveTo>
                  <a:lnTo>
                    <a:pt x="0" y="117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2" name="object 71">
              <a:extLst>
                <a:ext uri="{FF2B5EF4-FFF2-40B4-BE49-F238E27FC236}">
                  <a16:creationId xmlns:a16="http://schemas.microsoft.com/office/drawing/2014/main" id="{3D4BD353-AA17-D446-96BE-B6691AC387A4}"/>
                </a:ext>
              </a:extLst>
            </p:cNvPr>
            <p:cNvSpPr/>
            <p:nvPr/>
          </p:nvSpPr>
          <p:spPr>
            <a:xfrm>
              <a:off x="2043008" y="2865922"/>
              <a:ext cx="1085215" cy="1085215"/>
            </a:xfrm>
            <a:custGeom>
              <a:avLst/>
              <a:gdLst/>
              <a:ahLst/>
              <a:cxnLst/>
              <a:rect l="l" t="t" r="r" b="b"/>
              <a:pathLst>
                <a:path w="1085214" h="1085214">
                  <a:moveTo>
                    <a:pt x="1085072" y="0"/>
                  </a:moveTo>
                  <a:lnTo>
                    <a:pt x="0" y="108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3" name="object 72">
              <a:extLst>
                <a:ext uri="{FF2B5EF4-FFF2-40B4-BE49-F238E27FC236}">
                  <a16:creationId xmlns:a16="http://schemas.microsoft.com/office/drawing/2014/main" id="{A01BA491-E813-8140-86A6-8004D79EEB0A}"/>
                </a:ext>
              </a:extLst>
            </p:cNvPr>
            <p:cNvSpPr/>
            <p:nvPr/>
          </p:nvSpPr>
          <p:spPr>
            <a:xfrm>
              <a:off x="2133008" y="2955922"/>
              <a:ext cx="995680" cy="995680"/>
            </a:xfrm>
            <a:custGeom>
              <a:avLst/>
              <a:gdLst/>
              <a:ahLst/>
              <a:cxnLst/>
              <a:rect l="l" t="t" r="r" b="b"/>
              <a:pathLst>
                <a:path w="995679" h="995679">
                  <a:moveTo>
                    <a:pt x="995072" y="0"/>
                  </a:moveTo>
                  <a:lnTo>
                    <a:pt x="0" y="99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4" name="object 73">
              <a:extLst>
                <a:ext uri="{FF2B5EF4-FFF2-40B4-BE49-F238E27FC236}">
                  <a16:creationId xmlns:a16="http://schemas.microsoft.com/office/drawing/2014/main" id="{91C38FCF-5647-BE4A-B35F-7F84D9A7D1E8}"/>
                </a:ext>
              </a:extLst>
            </p:cNvPr>
            <p:cNvSpPr/>
            <p:nvPr/>
          </p:nvSpPr>
          <p:spPr>
            <a:xfrm>
              <a:off x="2223009" y="3045923"/>
              <a:ext cx="905510" cy="905510"/>
            </a:xfrm>
            <a:custGeom>
              <a:avLst/>
              <a:gdLst/>
              <a:ahLst/>
              <a:cxnLst/>
              <a:rect l="l" t="t" r="r" b="b"/>
              <a:pathLst>
                <a:path w="905510" h="905510">
                  <a:moveTo>
                    <a:pt x="905072" y="0"/>
                  </a:moveTo>
                  <a:lnTo>
                    <a:pt x="0" y="90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5" name="object 74">
              <a:extLst>
                <a:ext uri="{FF2B5EF4-FFF2-40B4-BE49-F238E27FC236}">
                  <a16:creationId xmlns:a16="http://schemas.microsoft.com/office/drawing/2014/main" id="{6FB9A35A-EA92-C647-85EF-281A999D98E3}"/>
                </a:ext>
              </a:extLst>
            </p:cNvPr>
            <p:cNvSpPr/>
            <p:nvPr/>
          </p:nvSpPr>
          <p:spPr>
            <a:xfrm>
              <a:off x="2313007" y="3135921"/>
              <a:ext cx="815340" cy="815340"/>
            </a:xfrm>
            <a:custGeom>
              <a:avLst/>
              <a:gdLst/>
              <a:ahLst/>
              <a:cxnLst/>
              <a:rect l="l" t="t" r="r" b="b"/>
              <a:pathLst>
                <a:path w="815339" h="815339">
                  <a:moveTo>
                    <a:pt x="815073" y="0"/>
                  </a:moveTo>
                  <a:lnTo>
                    <a:pt x="0" y="81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6" name="object 75">
              <a:extLst>
                <a:ext uri="{FF2B5EF4-FFF2-40B4-BE49-F238E27FC236}">
                  <a16:creationId xmlns:a16="http://schemas.microsoft.com/office/drawing/2014/main" id="{C8132EB2-EEAB-BE42-B703-89D392573E9E}"/>
                </a:ext>
              </a:extLst>
            </p:cNvPr>
            <p:cNvSpPr/>
            <p:nvPr/>
          </p:nvSpPr>
          <p:spPr>
            <a:xfrm>
              <a:off x="2403007" y="3225921"/>
              <a:ext cx="725170" cy="725170"/>
            </a:xfrm>
            <a:custGeom>
              <a:avLst/>
              <a:gdLst/>
              <a:ahLst/>
              <a:cxnLst/>
              <a:rect l="l" t="t" r="r" b="b"/>
              <a:pathLst>
                <a:path w="725170" h="725170">
                  <a:moveTo>
                    <a:pt x="725073" y="0"/>
                  </a:moveTo>
                  <a:lnTo>
                    <a:pt x="0" y="72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7" name="object 76">
              <a:extLst>
                <a:ext uri="{FF2B5EF4-FFF2-40B4-BE49-F238E27FC236}">
                  <a16:creationId xmlns:a16="http://schemas.microsoft.com/office/drawing/2014/main" id="{C6817253-A8FA-A644-BE86-30D987656462}"/>
                </a:ext>
              </a:extLst>
            </p:cNvPr>
            <p:cNvSpPr/>
            <p:nvPr/>
          </p:nvSpPr>
          <p:spPr>
            <a:xfrm>
              <a:off x="2493008" y="3315923"/>
              <a:ext cx="635635" cy="635635"/>
            </a:xfrm>
            <a:custGeom>
              <a:avLst/>
              <a:gdLst/>
              <a:ahLst/>
              <a:cxnLst/>
              <a:rect l="l" t="t" r="r" b="b"/>
              <a:pathLst>
                <a:path w="635635" h="635635">
                  <a:moveTo>
                    <a:pt x="635072" y="0"/>
                  </a:moveTo>
                  <a:lnTo>
                    <a:pt x="0" y="63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8" name="object 77">
              <a:extLst>
                <a:ext uri="{FF2B5EF4-FFF2-40B4-BE49-F238E27FC236}">
                  <a16:creationId xmlns:a16="http://schemas.microsoft.com/office/drawing/2014/main" id="{DC5E3C18-7A77-A540-8494-8CC36F4D7F23}"/>
                </a:ext>
              </a:extLst>
            </p:cNvPr>
            <p:cNvSpPr/>
            <p:nvPr/>
          </p:nvSpPr>
          <p:spPr>
            <a:xfrm>
              <a:off x="2583008" y="3405923"/>
              <a:ext cx="545465" cy="545465"/>
            </a:xfrm>
            <a:custGeom>
              <a:avLst/>
              <a:gdLst/>
              <a:ahLst/>
              <a:cxnLst/>
              <a:rect l="l" t="t" r="r" b="b"/>
              <a:pathLst>
                <a:path w="545464" h="545464">
                  <a:moveTo>
                    <a:pt x="545072" y="0"/>
                  </a:moveTo>
                  <a:lnTo>
                    <a:pt x="0" y="54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19" name="object 78">
              <a:extLst>
                <a:ext uri="{FF2B5EF4-FFF2-40B4-BE49-F238E27FC236}">
                  <a16:creationId xmlns:a16="http://schemas.microsoft.com/office/drawing/2014/main" id="{65990296-9CCE-E34B-BECC-82D7957885DB}"/>
                </a:ext>
              </a:extLst>
            </p:cNvPr>
            <p:cNvSpPr/>
            <p:nvPr/>
          </p:nvSpPr>
          <p:spPr>
            <a:xfrm>
              <a:off x="2673008" y="3495922"/>
              <a:ext cx="455295" cy="455295"/>
            </a:xfrm>
            <a:custGeom>
              <a:avLst/>
              <a:gdLst/>
              <a:ahLst/>
              <a:cxnLst/>
              <a:rect l="l" t="t" r="r" b="b"/>
              <a:pathLst>
                <a:path w="455295" h="455295">
                  <a:moveTo>
                    <a:pt x="455073" y="0"/>
                  </a:moveTo>
                  <a:lnTo>
                    <a:pt x="0" y="45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20" name="object 79">
              <a:extLst>
                <a:ext uri="{FF2B5EF4-FFF2-40B4-BE49-F238E27FC236}">
                  <a16:creationId xmlns:a16="http://schemas.microsoft.com/office/drawing/2014/main" id="{0EB15637-3E40-BA40-B9DE-139DD2540AD6}"/>
                </a:ext>
              </a:extLst>
            </p:cNvPr>
            <p:cNvSpPr/>
            <p:nvPr/>
          </p:nvSpPr>
          <p:spPr>
            <a:xfrm>
              <a:off x="2763007" y="3585921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5074" y="0"/>
                  </a:moveTo>
                  <a:lnTo>
                    <a:pt x="0" y="36507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21" name="object 80">
              <a:extLst>
                <a:ext uri="{FF2B5EF4-FFF2-40B4-BE49-F238E27FC236}">
                  <a16:creationId xmlns:a16="http://schemas.microsoft.com/office/drawing/2014/main" id="{BB5ADD39-2A63-7047-A9D8-DA00D654F34B}"/>
                </a:ext>
              </a:extLst>
            </p:cNvPr>
            <p:cNvSpPr/>
            <p:nvPr/>
          </p:nvSpPr>
          <p:spPr>
            <a:xfrm>
              <a:off x="2853008" y="3675922"/>
              <a:ext cx="275590" cy="275590"/>
            </a:xfrm>
            <a:custGeom>
              <a:avLst/>
              <a:gdLst/>
              <a:ahLst/>
              <a:cxnLst/>
              <a:rect l="l" t="t" r="r" b="b"/>
              <a:pathLst>
                <a:path w="275589" h="275589">
                  <a:moveTo>
                    <a:pt x="275073" y="0"/>
                  </a:moveTo>
                  <a:lnTo>
                    <a:pt x="0" y="27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22" name="object 81">
              <a:extLst>
                <a:ext uri="{FF2B5EF4-FFF2-40B4-BE49-F238E27FC236}">
                  <a16:creationId xmlns:a16="http://schemas.microsoft.com/office/drawing/2014/main" id="{20EF152A-FAAE-D947-A778-7F71D767664C}"/>
                </a:ext>
              </a:extLst>
            </p:cNvPr>
            <p:cNvSpPr/>
            <p:nvPr/>
          </p:nvSpPr>
          <p:spPr>
            <a:xfrm>
              <a:off x="2943009" y="3765923"/>
              <a:ext cx="185420" cy="185420"/>
            </a:xfrm>
            <a:custGeom>
              <a:avLst/>
              <a:gdLst/>
              <a:ahLst/>
              <a:cxnLst/>
              <a:rect l="l" t="t" r="r" b="b"/>
              <a:pathLst>
                <a:path w="185420" h="185420">
                  <a:moveTo>
                    <a:pt x="185071" y="0"/>
                  </a:moveTo>
                  <a:lnTo>
                    <a:pt x="0" y="185071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23" name="object 82">
              <a:extLst>
                <a:ext uri="{FF2B5EF4-FFF2-40B4-BE49-F238E27FC236}">
                  <a16:creationId xmlns:a16="http://schemas.microsoft.com/office/drawing/2014/main" id="{7568ABDA-15D2-8F45-962B-796E039B0406}"/>
                </a:ext>
              </a:extLst>
            </p:cNvPr>
            <p:cNvSpPr/>
            <p:nvPr/>
          </p:nvSpPr>
          <p:spPr>
            <a:xfrm>
              <a:off x="3033009" y="3855922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95072" y="0"/>
                  </a:moveTo>
                  <a:lnTo>
                    <a:pt x="0" y="9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24" name="object 83">
              <a:extLst>
                <a:ext uri="{FF2B5EF4-FFF2-40B4-BE49-F238E27FC236}">
                  <a16:creationId xmlns:a16="http://schemas.microsoft.com/office/drawing/2014/main" id="{B2697CC7-CE62-DA46-BA86-6E81C36E4204}"/>
                </a:ext>
              </a:extLst>
            </p:cNvPr>
            <p:cNvSpPr/>
            <p:nvPr/>
          </p:nvSpPr>
          <p:spPr>
            <a:xfrm>
              <a:off x="3123008" y="394592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5072" y="0"/>
                  </a:moveTo>
                  <a:lnTo>
                    <a:pt x="0" y="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130" name="Gruppieren 129">
            <a:extLst>
              <a:ext uri="{FF2B5EF4-FFF2-40B4-BE49-F238E27FC236}">
                <a16:creationId xmlns:a16="http://schemas.microsoft.com/office/drawing/2014/main" id="{3EB7E71B-BA95-7B48-BAC8-15D3D9B3985D}"/>
              </a:ext>
            </a:extLst>
          </p:cNvPr>
          <p:cNvGrpSpPr/>
          <p:nvPr/>
        </p:nvGrpSpPr>
        <p:grpSpPr>
          <a:xfrm>
            <a:off x="6700703" y="1678626"/>
            <a:ext cx="1234781" cy="2376612"/>
            <a:chOff x="1893907" y="1574990"/>
            <a:chExt cx="1234781" cy="2376612"/>
          </a:xfrm>
        </p:grpSpPr>
        <p:sp>
          <p:nvSpPr>
            <p:cNvPr id="131" name="object 43">
              <a:extLst>
                <a:ext uri="{FF2B5EF4-FFF2-40B4-BE49-F238E27FC236}">
                  <a16:creationId xmlns:a16="http://schemas.microsoft.com/office/drawing/2014/main" id="{61F75782-0333-D248-AC26-BC859734256E}"/>
                </a:ext>
              </a:extLst>
            </p:cNvPr>
            <p:cNvSpPr/>
            <p:nvPr/>
          </p:nvSpPr>
          <p:spPr>
            <a:xfrm>
              <a:off x="1893908" y="1574990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5">
                  <a:moveTo>
                    <a:pt x="5105" y="0"/>
                  </a:moveTo>
                  <a:lnTo>
                    <a:pt x="0" y="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32" name="object 44">
              <a:extLst>
                <a:ext uri="{FF2B5EF4-FFF2-40B4-BE49-F238E27FC236}">
                  <a16:creationId xmlns:a16="http://schemas.microsoft.com/office/drawing/2014/main" id="{1ACD2678-E9CD-EA4A-B1AB-0C675E401E84}"/>
                </a:ext>
              </a:extLst>
            </p:cNvPr>
            <p:cNvSpPr/>
            <p:nvPr/>
          </p:nvSpPr>
          <p:spPr>
            <a:xfrm>
              <a:off x="1893908" y="1574990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95104" y="0"/>
                  </a:moveTo>
                  <a:lnTo>
                    <a:pt x="0" y="9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33" name="object 45">
              <a:extLst>
                <a:ext uri="{FF2B5EF4-FFF2-40B4-BE49-F238E27FC236}">
                  <a16:creationId xmlns:a16="http://schemas.microsoft.com/office/drawing/2014/main" id="{DFA1B150-F7CF-9C4A-8BB5-F3D76C2EAC6A}"/>
                </a:ext>
              </a:extLst>
            </p:cNvPr>
            <p:cNvSpPr/>
            <p:nvPr/>
          </p:nvSpPr>
          <p:spPr>
            <a:xfrm>
              <a:off x="1893908" y="1574990"/>
              <a:ext cx="185420" cy="185420"/>
            </a:xfrm>
            <a:custGeom>
              <a:avLst/>
              <a:gdLst/>
              <a:ahLst/>
              <a:cxnLst/>
              <a:rect l="l" t="t" r="r" b="b"/>
              <a:pathLst>
                <a:path w="185420" h="185419">
                  <a:moveTo>
                    <a:pt x="185106" y="0"/>
                  </a:moveTo>
                  <a:lnTo>
                    <a:pt x="0" y="185106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34" name="object 46">
              <a:extLst>
                <a:ext uri="{FF2B5EF4-FFF2-40B4-BE49-F238E27FC236}">
                  <a16:creationId xmlns:a16="http://schemas.microsoft.com/office/drawing/2014/main" id="{691E2AE3-83AC-164E-AAD7-484AF37C4818}"/>
                </a:ext>
              </a:extLst>
            </p:cNvPr>
            <p:cNvSpPr/>
            <p:nvPr/>
          </p:nvSpPr>
          <p:spPr>
            <a:xfrm>
              <a:off x="1893908" y="1574990"/>
              <a:ext cx="275590" cy="275590"/>
            </a:xfrm>
            <a:custGeom>
              <a:avLst/>
              <a:gdLst/>
              <a:ahLst/>
              <a:cxnLst/>
              <a:rect l="l" t="t" r="r" b="b"/>
              <a:pathLst>
                <a:path w="275589" h="275589">
                  <a:moveTo>
                    <a:pt x="275105" y="0"/>
                  </a:moveTo>
                  <a:lnTo>
                    <a:pt x="0" y="27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35" name="object 47">
              <a:extLst>
                <a:ext uri="{FF2B5EF4-FFF2-40B4-BE49-F238E27FC236}">
                  <a16:creationId xmlns:a16="http://schemas.microsoft.com/office/drawing/2014/main" id="{07CB7EAB-5BDB-184D-8F4E-1AF764C912BD}"/>
                </a:ext>
              </a:extLst>
            </p:cNvPr>
            <p:cNvSpPr/>
            <p:nvPr/>
          </p:nvSpPr>
          <p:spPr>
            <a:xfrm>
              <a:off x="1893908" y="1574990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5105" y="0"/>
                  </a:moveTo>
                  <a:lnTo>
                    <a:pt x="0" y="36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36" name="object 48">
              <a:extLst>
                <a:ext uri="{FF2B5EF4-FFF2-40B4-BE49-F238E27FC236}">
                  <a16:creationId xmlns:a16="http://schemas.microsoft.com/office/drawing/2014/main" id="{A82C3481-F9AF-6F43-91D7-CC28EFAF68F7}"/>
                </a:ext>
              </a:extLst>
            </p:cNvPr>
            <p:cNvSpPr/>
            <p:nvPr/>
          </p:nvSpPr>
          <p:spPr>
            <a:xfrm>
              <a:off x="1893908" y="1574990"/>
              <a:ext cx="455295" cy="455295"/>
            </a:xfrm>
            <a:custGeom>
              <a:avLst/>
              <a:gdLst/>
              <a:ahLst/>
              <a:cxnLst/>
              <a:rect l="l" t="t" r="r" b="b"/>
              <a:pathLst>
                <a:path w="455295" h="455294">
                  <a:moveTo>
                    <a:pt x="455105" y="0"/>
                  </a:moveTo>
                  <a:lnTo>
                    <a:pt x="0" y="45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37" name="object 49">
              <a:extLst>
                <a:ext uri="{FF2B5EF4-FFF2-40B4-BE49-F238E27FC236}">
                  <a16:creationId xmlns:a16="http://schemas.microsoft.com/office/drawing/2014/main" id="{FA679A6D-658F-2546-AAFF-2DCF1541561D}"/>
                </a:ext>
              </a:extLst>
            </p:cNvPr>
            <p:cNvSpPr/>
            <p:nvPr/>
          </p:nvSpPr>
          <p:spPr>
            <a:xfrm>
              <a:off x="1893908" y="1574990"/>
              <a:ext cx="545465" cy="545465"/>
            </a:xfrm>
            <a:custGeom>
              <a:avLst/>
              <a:gdLst/>
              <a:ahLst/>
              <a:cxnLst/>
              <a:rect l="l" t="t" r="r" b="b"/>
              <a:pathLst>
                <a:path w="545464" h="545464">
                  <a:moveTo>
                    <a:pt x="545105" y="0"/>
                  </a:moveTo>
                  <a:lnTo>
                    <a:pt x="0" y="54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38" name="object 50">
              <a:extLst>
                <a:ext uri="{FF2B5EF4-FFF2-40B4-BE49-F238E27FC236}">
                  <a16:creationId xmlns:a16="http://schemas.microsoft.com/office/drawing/2014/main" id="{0FA86303-5FD3-1943-B1B2-EA7FA809A425}"/>
                </a:ext>
              </a:extLst>
            </p:cNvPr>
            <p:cNvSpPr/>
            <p:nvPr/>
          </p:nvSpPr>
          <p:spPr>
            <a:xfrm>
              <a:off x="1893908" y="1574990"/>
              <a:ext cx="635635" cy="635635"/>
            </a:xfrm>
            <a:custGeom>
              <a:avLst/>
              <a:gdLst/>
              <a:ahLst/>
              <a:cxnLst/>
              <a:rect l="l" t="t" r="r" b="b"/>
              <a:pathLst>
                <a:path w="635635" h="635635">
                  <a:moveTo>
                    <a:pt x="635105" y="0"/>
                  </a:moveTo>
                  <a:lnTo>
                    <a:pt x="0" y="63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39" name="object 51">
              <a:extLst>
                <a:ext uri="{FF2B5EF4-FFF2-40B4-BE49-F238E27FC236}">
                  <a16:creationId xmlns:a16="http://schemas.microsoft.com/office/drawing/2014/main" id="{9C8956FB-F384-9642-96DC-15146E7A351D}"/>
                </a:ext>
              </a:extLst>
            </p:cNvPr>
            <p:cNvSpPr/>
            <p:nvPr/>
          </p:nvSpPr>
          <p:spPr>
            <a:xfrm>
              <a:off x="1893908" y="1574990"/>
              <a:ext cx="725170" cy="725170"/>
            </a:xfrm>
            <a:custGeom>
              <a:avLst/>
              <a:gdLst/>
              <a:ahLst/>
              <a:cxnLst/>
              <a:rect l="l" t="t" r="r" b="b"/>
              <a:pathLst>
                <a:path w="725170" h="725169">
                  <a:moveTo>
                    <a:pt x="725105" y="0"/>
                  </a:moveTo>
                  <a:lnTo>
                    <a:pt x="0" y="72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0" name="object 52">
              <a:extLst>
                <a:ext uri="{FF2B5EF4-FFF2-40B4-BE49-F238E27FC236}">
                  <a16:creationId xmlns:a16="http://schemas.microsoft.com/office/drawing/2014/main" id="{A39D912D-F4EC-0143-9211-C6FE0A16EA01}"/>
                </a:ext>
              </a:extLst>
            </p:cNvPr>
            <p:cNvSpPr/>
            <p:nvPr/>
          </p:nvSpPr>
          <p:spPr>
            <a:xfrm>
              <a:off x="1893908" y="1574990"/>
              <a:ext cx="815340" cy="815340"/>
            </a:xfrm>
            <a:custGeom>
              <a:avLst/>
              <a:gdLst/>
              <a:ahLst/>
              <a:cxnLst/>
              <a:rect l="l" t="t" r="r" b="b"/>
              <a:pathLst>
                <a:path w="815339" h="815339">
                  <a:moveTo>
                    <a:pt x="815104" y="0"/>
                  </a:moveTo>
                  <a:lnTo>
                    <a:pt x="0" y="81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1" name="object 53">
              <a:extLst>
                <a:ext uri="{FF2B5EF4-FFF2-40B4-BE49-F238E27FC236}">
                  <a16:creationId xmlns:a16="http://schemas.microsoft.com/office/drawing/2014/main" id="{B9FAEC0E-7DFF-9A4E-9563-09BC36AF4838}"/>
                </a:ext>
              </a:extLst>
            </p:cNvPr>
            <p:cNvSpPr/>
            <p:nvPr/>
          </p:nvSpPr>
          <p:spPr>
            <a:xfrm>
              <a:off x="1893908" y="1574990"/>
              <a:ext cx="905510" cy="905510"/>
            </a:xfrm>
            <a:custGeom>
              <a:avLst/>
              <a:gdLst/>
              <a:ahLst/>
              <a:cxnLst/>
              <a:rect l="l" t="t" r="r" b="b"/>
              <a:pathLst>
                <a:path w="905510" h="905510">
                  <a:moveTo>
                    <a:pt x="905104" y="0"/>
                  </a:moveTo>
                  <a:lnTo>
                    <a:pt x="0" y="90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2" name="object 54">
              <a:extLst>
                <a:ext uri="{FF2B5EF4-FFF2-40B4-BE49-F238E27FC236}">
                  <a16:creationId xmlns:a16="http://schemas.microsoft.com/office/drawing/2014/main" id="{89F87233-0D6B-2748-AA47-DC649223B736}"/>
                </a:ext>
              </a:extLst>
            </p:cNvPr>
            <p:cNvSpPr/>
            <p:nvPr/>
          </p:nvSpPr>
          <p:spPr>
            <a:xfrm>
              <a:off x="1893908" y="1574990"/>
              <a:ext cx="995680" cy="995680"/>
            </a:xfrm>
            <a:custGeom>
              <a:avLst/>
              <a:gdLst/>
              <a:ahLst/>
              <a:cxnLst/>
              <a:rect l="l" t="t" r="r" b="b"/>
              <a:pathLst>
                <a:path w="995679" h="995680">
                  <a:moveTo>
                    <a:pt x="995104" y="0"/>
                  </a:moveTo>
                  <a:lnTo>
                    <a:pt x="0" y="99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3" name="object 55">
              <a:extLst>
                <a:ext uri="{FF2B5EF4-FFF2-40B4-BE49-F238E27FC236}">
                  <a16:creationId xmlns:a16="http://schemas.microsoft.com/office/drawing/2014/main" id="{E79EC033-0742-424F-9D5D-884FDBE6B35E}"/>
                </a:ext>
              </a:extLst>
            </p:cNvPr>
            <p:cNvSpPr/>
            <p:nvPr/>
          </p:nvSpPr>
          <p:spPr>
            <a:xfrm>
              <a:off x="1893908" y="1574990"/>
              <a:ext cx="1085215" cy="1085215"/>
            </a:xfrm>
            <a:custGeom>
              <a:avLst/>
              <a:gdLst/>
              <a:ahLst/>
              <a:cxnLst/>
              <a:rect l="l" t="t" r="r" b="b"/>
              <a:pathLst>
                <a:path w="1085214" h="1085214">
                  <a:moveTo>
                    <a:pt x="1085104" y="0"/>
                  </a:moveTo>
                  <a:lnTo>
                    <a:pt x="0" y="108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4" name="object 56">
              <a:extLst>
                <a:ext uri="{FF2B5EF4-FFF2-40B4-BE49-F238E27FC236}">
                  <a16:creationId xmlns:a16="http://schemas.microsoft.com/office/drawing/2014/main" id="{423F233E-AAF5-6244-B33B-0E24C7B6F945}"/>
                </a:ext>
              </a:extLst>
            </p:cNvPr>
            <p:cNvSpPr/>
            <p:nvPr/>
          </p:nvSpPr>
          <p:spPr>
            <a:xfrm>
              <a:off x="1893907" y="1574990"/>
              <a:ext cx="1175385" cy="1175385"/>
            </a:xfrm>
            <a:custGeom>
              <a:avLst/>
              <a:gdLst/>
              <a:ahLst/>
              <a:cxnLst/>
              <a:rect l="l" t="t" r="r" b="b"/>
              <a:pathLst>
                <a:path w="1175385" h="1175385">
                  <a:moveTo>
                    <a:pt x="1175105" y="0"/>
                  </a:moveTo>
                  <a:lnTo>
                    <a:pt x="0" y="117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5" name="object 57">
              <a:extLst>
                <a:ext uri="{FF2B5EF4-FFF2-40B4-BE49-F238E27FC236}">
                  <a16:creationId xmlns:a16="http://schemas.microsoft.com/office/drawing/2014/main" id="{8752FAA6-378E-8947-9E61-D7F139F52703}"/>
                </a:ext>
              </a:extLst>
            </p:cNvPr>
            <p:cNvSpPr/>
            <p:nvPr/>
          </p:nvSpPr>
          <p:spPr>
            <a:xfrm>
              <a:off x="1893907" y="160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6" name="object 58">
              <a:extLst>
                <a:ext uri="{FF2B5EF4-FFF2-40B4-BE49-F238E27FC236}">
                  <a16:creationId xmlns:a16="http://schemas.microsoft.com/office/drawing/2014/main" id="{49B927DB-979C-2F4A-A96A-BB95D610FA5B}"/>
                </a:ext>
              </a:extLst>
            </p:cNvPr>
            <p:cNvSpPr/>
            <p:nvPr/>
          </p:nvSpPr>
          <p:spPr>
            <a:xfrm>
              <a:off x="1893908" y="169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7" name="object 59">
              <a:extLst>
                <a:ext uri="{FF2B5EF4-FFF2-40B4-BE49-F238E27FC236}">
                  <a16:creationId xmlns:a16="http://schemas.microsoft.com/office/drawing/2014/main" id="{7A0296B1-B86D-464B-8115-25D748699CBF}"/>
                </a:ext>
              </a:extLst>
            </p:cNvPr>
            <p:cNvSpPr/>
            <p:nvPr/>
          </p:nvSpPr>
          <p:spPr>
            <a:xfrm>
              <a:off x="1893908" y="1785921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8" name="object 60">
              <a:extLst>
                <a:ext uri="{FF2B5EF4-FFF2-40B4-BE49-F238E27FC236}">
                  <a16:creationId xmlns:a16="http://schemas.microsoft.com/office/drawing/2014/main" id="{0EC4EAE2-A216-A745-94CD-8B57DF248004}"/>
                </a:ext>
              </a:extLst>
            </p:cNvPr>
            <p:cNvSpPr/>
            <p:nvPr/>
          </p:nvSpPr>
          <p:spPr>
            <a:xfrm>
              <a:off x="1893908" y="187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49" name="object 61">
              <a:extLst>
                <a:ext uri="{FF2B5EF4-FFF2-40B4-BE49-F238E27FC236}">
                  <a16:creationId xmlns:a16="http://schemas.microsoft.com/office/drawing/2014/main" id="{DCF31D43-C476-7749-8DE0-7EDEB0CA86DC}"/>
                </a:ext>
              </a:extLst>
            </p:cNvPr>
            <p:cNvSpPr/>
            <p:nvPr/>
          </p:nvSpPr>
          <p:spPr>
            <a:xfrm>
              <a:off x="1893907" y="196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0" name="object 62">
              <a:extLst>
                <a:ext uri="{FF2B5EF4-FFF2-40B4-BE49-F238E27FC236}">
                  <a16:creationId xmlns:a16="http://schemas.microsoft.com/office/drawing/2014/main" id="{50178962-1985-7F4F-AAD9-AB36ED621039}"/>
                </a:ext>
              </a:extLst>
            </p:cNvPr>
            <p:cNvSpPr/>
            <p:nvPr/>
          </p:nvSpPr>
          <p:spPr>
            <a:xfrm>
              <a:off x="1893908" y="2055921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1" name="object 63">
              <a:extLst>
                <a:ext uri="{FF2B5EF4-FFF2-40B4-BE49-F238E27FC236}">
                  <a16:creationId xmlns:a16="http://schemas.microsoft.com/office/drawing/2014/main" id="{9AFFD04E-1470-0545-995B-9F6BE82E7FF8}"/>
                </a:ext>
              </a:extLst>
            </p:cNvPr>
            <p:cNvSpPr/>
            <p:nvPr/>
          </p:nvSpPr>
          <p:spPr>
            <a:xfrm>
              <a:off x="1893908" y="214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2" name="object 64">
              <a:extLst>
                <a:ext uri="{FF2B5EF4-FFF2-40B4-BE49-F238E27FC236}">
                  <a16:creationId xmlns:a16="http://schemas.microsoft.com/office/drawing/2014/main" id="{A6A87BA1-BDEB-FD45-A34D-DB4A791C73BF}"/>
                </a:ext>
              </a:extLst>
            </p:cNvPr>
            <p:cNvSpPr/>
            <p:nvPr/>
          </p:nvSpPr>
          <p:spPr>
            <a:xfrm>
              <a:off x="1893908" y="223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3" name="object 65">
              <a:extLst>
                <a:ext uri="{FF2B5EF4-FFF2-40B4-BE49-F238E27FC236}">
                  <a16:creationId xmlns:a16="http://schemas.microsoft.com/office/drawing/2014/main" id="{10EB6A24-FE4D-3245-BCE8-3E355D2E3CA5}"/>
                </a:ext>
              </a:extLst>
            </p:cNvPr>
            <p:cNvSpPr/>
            <p:nvPr/>
          </p:nvSpPr>
          <p:spPr>
            <a:xfrm>
              <a:off x="1893908" y="232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4" name="object 66">
              <a:extLst>
                <a:ext uri="{FF2B5EF4-FFF2-40B4-BE49-F238E27FC236}">
                  <a16:creationId xmlns:a16="http://schemas.microsoft.com/office/drawing/2014/main" id="{9C230A12-2D55-264F-A551-6C6EBA715E50}"/>
                </a:ext>
              </a:extLst>
            </p:cNvPr>
            <p:cNvSpPr/>
            <p:nvPr/>
          </p:nvSpPr>
          <p:spPr>
            <a:xfrm>
              <a:off x="1893908" y="2415920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5" name="object 67">
              <a:extLst>
                <a:ext uri="{FF2B5EF4-FFF2-40B4-BE49-F238E27FC236}">
                  <a16:creationId xmlns:a16="http://schemas.microsoft.com/office/drawing/2014/main" id="{09A5EBD2-C149-A849-9FC5-65D54792920D}"/>
                </a:ext>
              </a:extLst>
            </p:cNvPr>
            <p:cNvSpPr/>
            <p:nvPr/>
          </p:nvSpPr>
          <p:spPr>
            <a:xfrm>
              <a:off x="1893907" y="250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6" name="object 68">
              <a:extLst>
                <a:ext uri="{FF2B5EF4-FFF2-40B4-BE49-F238E27FC236}">
                  <a16:creationId xmlns:a16="http://schemas.microsoft.com/office/drawing/2014/main" id="{78A4A66D-61F1-7F4A-8C87-DCE26D3F4928}"/>
                </a:ext>
              </a:extLst>
            </p:cNvPr>
            <p:cNvSpPr/>
            <p:nvPr/>
          </p:nvSpPr>
          <p:spPr>
            <a:xfrm>
              <a:off x="1893908" y="259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7" name="object 69">
              <a:extLst>
                <a:ext uri="{FF2B5EF4-FFF2-40B4-BE49-F238E27FC236}">
                  <a16:creationId xmlns:a16="http://schemas.microsoft.com/office/drawing/2014/main" id="{812983F5-5976-2540-8EAF-991C5CF759D4}"/>
                </a:ext>
              </a:extLst>
            </p:cNvPr>
            <p:cNvSpPr/>
            <p:nvPr/>
          </p:nvSpPr>
          <p:spPr>
            <a:xfrm>
              <a:off x="1893907" y="2685924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8" name="object 70">
              <a:extLst>
                <a:ext uri="{FF2B5EF4-FFF2-40B4-BE49-F238E27FC236}">
                  <a16:creationId xmlns:a16="http://schemas.microsoft.com/office/drawing/2014/main" id="{9609A1E8-F06F-FD45-8B87-F532D39A254C}"/>
                </a:ext>
              </a:extLst>
            </p:cNvPr>
            <p:cNvSpPr/>
            <p:nvPr/>
          </p:nvSpPr>
          <p:spPr>
            <a:xfrm>
              <a:off x="1953008" y="2775922"/>
              <a:ext cx="1175385" cy="1175385"/>
            </a:xfrm>
            <a:custGeom>
              <a:avLst/>
              <a:gdLst/>
              <a:ahLst/>
              <a:cxnLst/>
              <a:rect l="l" t="t" r="r" b="b"/>
              <a:pathLst>
                <a:path w="1175385" h="1175385">
                  <a:moveTo>
                    <a:pt x="1175072" y="0"/>
                  </a:moveTo>
                  <a:lnTo>
                    <a:pt x="0" y="117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59" name="object 71">
              <a:extLst>
                <a:ext uri="{FF2B5EF4-FFF2-40B4-BE49-F238E27FC236}">
                  <a16:creationId xmlns:a16="http://schemas.microsoft.com/office/drawing/2014/main" id="{1CBA4F7F-FDBD-F040-9682-8CC8804DD461}"/>
                </a:ext>
              </a:extLst>
            </p:cNvPr>
            <p:cNvSpPr/>
            <p:nvPr/>
          </p:nvSpPr>
          <p:spPr>
            <a:xfrm>
              <a:off x="2043008" y="2865922"/>
              <a:ext cx="1085215" cy="1085215"/>
            </a:xfrm>
            <a:custGeom>
              <a:avLst/>
              <a:gdLst/>
              <a:ahLst/>
              <a:cxnLst/>
              <a:rect l="l" t="t" r="r" b="b"/>
              <a:pathLst>
                <a:path w="1085214" h="1085214">
                  <a:moveTo>
                    <a:pt x="1085072" y="0"/>
                  </a:moveTo>
                  <a:lnTo>
                    <a:pt x="0" y="108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0" name="object 72">
              <a:extLst>
                <a:ext uri="{FF2B5EF4-FFF2-40B4-BE49-F238E27FC236}">
                  <a16:creationId xmlns:a16="http://schemas.microsoft.com/office/drawing/2014/main" id="{365C222C-9E19-B74F-8373-D6325A66736D}"/>
                </a:ext>
              </a:extLst>
            </p:cNvPr>
            <p:cNvSpPr/>
            <p:nvPr/>
          </p:nvSpPr>
          <p:spPr>
            <a:xfrm>
              <a:off x="2133008" y="2955922"/>
              <a:ext cx="995680" cy="995680"/>
            </a:xfrm>
            <a:custGeom>
              <a:avLst/>
              <a:gdLst/>
              <a:ahLst/>
              <a:cxnLst/>
              <a:rect l="l" t="t" r="r" b="b"/>
              <a:pathLst>
                <a:path w="995679" h="995679">
                  <a:moveTo>
                    <a:pt x="995072" y="0"/>
                  </a:moveTo>
                  <a:lnTo>
                    <a:pt x="0" y="99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1" name="object 73">
              <a:extLst>
                <a:ext uri="{FF2B5EF4-FFF2-40B4-BE49-F238E27FC236}">
                  <a16:creationId xmlns:a16="http://schemas.microsoft.com/office/drawing/2014/main" id="{15798E68-399B-9249-AD44-BBBAFA4E600E}"/>
                </a:ext>
              </a:extLst>
            </p:cNvPr>
            <p:cNvSpPr/>
            <p:nvPr/>
          </p:nvSpPr>
          <p:spPr>
            <a:xfrm>
              <a:off x="2223009" y="3045923"/>
              <a:ext cx="905510" cy="905510"/>
            </a:xfrm>
            <a:custGeom>
              <a:avLst/>
              <a:gdLst/>
              <a:ahLst/>
              <a:cxnLst/>
              <a:rect l="l" t="t" r="r" b="b"/>
              <a:pathLst>
                <a:path w="905510" h="905510">
                  <a:moveTo>
                    <a:pt x="905072" y="0"/>
                  </a:moveTo>
                  <a:lnTo>
                    <a:pt x="0" y="90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2" name="object 74">
              <a:extLst>
                <a:ext uri="{FF2B5EF4-FFF2-40B4-BE49-F238E27FC236}">
                  <a16:creationId xmlns:a16="http://schemas.microsoft.com/office/drawing/2014/main" id="{8949C0EA-96B2-E34E-967C-0193C26E148A}"/>
                </a:ext>
              </a:extLst>
            </p:cNvPr>
            <p:cNvSpPr/>
            <p:nvPr/>
          </p:nvSpPr>
          <p:spPr>
            <a:xfrm>
              <a:off x="2313007" y="3135921"/>
              <a:ext cx="815340" cy="815340"/>
            </a:xfrm>
            <a:custGeom>
              <a:avLst/>
              <a:gdLst/>
              <a:ahLst/>
              <a:cxnLst/>
              <a:rect l="l" t="t" r="r" b="b"/>
              <a:pathLst>
                <a:path w="815339" h="815339">
                  <a:moveTo>
                    <a:pt x="815073" y="0"/>
                  </a:moveTo>
                  <a:lnTo>
                    <a:pt x="0" y="81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3" name="object 75">
              <a:extLst>
                <a:ext uri="{FF2B5EF4-FFF2-40B4-BE49-F238E27FC236}">
                  <a16:creationId xmlns:a16="http://schemas.microsoft.com/office/drawing/2014/main" id="{8B6748BE-9770-2D41-9B48-3DBB5F759CEE}"/>
                </a:ext>
              </a:extLst>
            </p:cNvPr>
            <p:cNvSpPr/>
            <p:nvPr/>
          </p:nvSpPr>
          <p:spPr>
            <a:xfrm>
              <a:off x="2403007" y="3225921"/>
              <a:ext cx="725170" cy="725170"/>
            </a:xfrm>
            <a:custGeom>
              <a:avLst/>
              <a:gdLst/>
              <a:ahLst/>
              <a:cxnLst/>
              <a:rect l="l" t="t" r="r" b="b"/>
              <a:pathLst>
                <a:path w="725170" h="725170">
                  <a:moveTo>
                    <a:pt x="725073" y="0"/>
                  </a:moveTo>
                  <a:lnTo>
                    <a:pt x="0" y="72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4" name="object 76">
              <a:extLst>
                <a:ext uri="{FF2B5EF4-FFF2-40B4-BE49-F238E27FC236}">
                  <a16:creationId xmlns:a16="http://schemas.microsoft.com/office/drawing/2014/main" id="{5E3C89FF-68E7-514C-A7D8-C1430607FEC5}"/>
                </a:ext>
              </a:extLst>
            </p:cNvPr>
            <p:cNvSpPr/>
            <p:nvPr/>
          </p:nvSpPr>
          <p:spPr>
            <a:xfrm>
              <a:off x="2493008" y="3315923"/>
              <a:ext cx="635635" cy="635635"/>
            </a:xfrm>
            <a:custGeom>
              <a:avLst/>
              <a:gdLst/>
              <a:ahLst/>
              <a:cxnLst/>
              <a:rect l="l" t="t" r="r" b="b"/>
              <a:pathLst>
                <a:path w="635635" h="635635">
                  <a:moveTo>
                    <a:pt x="635072" y="0"/>
                  </a:moveTo>
                  <a:lnTo>
                    <a:pt x="0" y="63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5" name="object 77">
              <a:extLst>
                <a:ext uri="{FF2B5EF4-FFF2-40B4-BE49-F238E27FC236}">
                  <a16:creationId xmlns:a16="http://schemas.microsoft.com/office/drawing/2014/main" id="{E5B5B152-5CC6-084D-BC9D-C35288DD6660}"/>
                </a:ext>
              </a:extLst>
            </p:cNvPr>
            <p:cNvSpPr/>
            <p:nvPr/>
          </p:nvSpPr>
          <p:spPr>
            <a:xfrm>
              <a:off x="2583008" y="3405923"/>
              <a:ext cx="545465" cy="545465"/>
            </a:xfrm>
            <a:custGeom>
              <a:avLst/>
              <a:gdLst/>
              <a:ahLst/>
              <a:cxnLst/>
              <a:rect l="l" t="t" r="r" b="b"/>
              <a:pathLst>
                <a:path w="545464" h="545464">
                  <a:moveTo>
                    <a:pt x="545072" y="0"/>
                  </a:moveTo>
                  <a:lnTo>
                    <a:pt x="0" y="54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6" name="object 78">
              <a:extLst>
                <a:ext uri="{FF2B5EF4-FFF2-40B4-BE49-F238E27FC236}">
                  <a16:creationId xmlns:a16="http://schemas.microsoft.com/office/drawing/2014/main" id="{D53FEFFC-81B0-1E4C-8FEF-7541D20A5B99}"/>
                </a:ext>
              </a:extLst>
            </p:cNvPr>
            <p:cNvSpPr/>
            <p:nvPr/>
          </p:nvSpPr>
          <p:spPr>
            <a:xfrm>
              <a:off x="2673008" y="3495922"/>
              <a:ext cx="455295" cy="455295"/>
            </a:xfrm>
            <a:custGeom>
              <a:avLst/>
              <a:gdLst/>
              <a:ahLst/>
              <a:cxnLst/>
              <a:rect l="l" t="t" r="r" b="b"/>
              <a:pathLst>
                <a:path w="455295" h="455295">
                  <a:moveTo>
                    <a:pt x="455073" y="0"/>
                  </a:moveTo>
                  <a:lnTo>
                    <a:pt x="0" y="45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7" name="object 79">
              <a:extLst>
                <a:ext uri="{FF2B5EF4-FFF2-40B4-BE49-F238E27FC236}">
                  <a16:creationId xmlns:a16="http://schemas.microsoft.com/office/drawing/2014/main" id="{27874570-5CAA-7647-AF94-289568BF1703}"/>
                </a:ext>
              </a:extLst>
            </p:cNvPr>
            <p:cNvSpPr/>
            <p:nvPr/>
          </p:nvSpPr>
          <p:spPr>
            <a:xfrm>
              <a:off x="2763007" y="3585921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5074" y="0"/>
                  </a:moveTo>
                  <a:lnTo>
                    <a:pt x="0" y="36507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8" name="object 80">
              <a:extLst>
                <a:ext uri="{FF2B5EF4-FFF2-40B4-BE49-F238E27FC236}">
                  <a16:creationId xmlns:a16="http://schemas.microsoft.com/office/drawing/2014/main" id="{E019B054-9AE8-B849-83E6-081F09CF6C99}"/>
                </a:ext>
              </a:extLst>
            </p:cNvPr>
            <p:cNvSpPr/>
            <p:nvPr/>
          </p:nvSpPr>
          <p:spPr>
            <a:xfrm>
              <a:off x="2853008" y="3675922"/>
              <a:ext cx="275590" cy="275590"/>
            </a:xfrm>
            <a:custGeom>
              <a:avLst/>
              <a:gdLst/>
              <a:ahLst/>
              <a:cxnLst/>
              <a:rect l="l" t="t" r="r" b="b"/>
              <a:pathLst>
                <a:path w="275589" h="275589">
                  <a:moveTo>
                    <a:pt x="275073" y="0"/>
                  </a:moveTo>
                  <a:lnTo>
                    <a:pt x="0" y="27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69" name="object 81">
              <a:extLst>
                <a:ext uri="{FF2B5EF4-FFF2-40B4-BE49-F238E27FC236}">
                  <a16:creationId xmlns:a16="http://schemas.microsoft.com/office/drawing/2014/main" id="{78308392-CF80-6B4A-9928-AF611975B6A7}"/>
                </a:ext>
              </a:extLst>
            </p:cNvPr>
            <p:cNvSpPr/>
            <p:nvPr/>
          </p:nvSpPr>
          <p:spPr>
            <a:xfrm>
              <a:off x="2943009" y="3765923"/>
              <a:ext cx="185420" cy="185420"/>
            </a:xfrm>
            <a:custGeom>
              <a:avLst/>
              <a:gdLst/>
              <a:ahLst/>
              <a:cxnLst/>
              <a:rect l="l" t="t" r="r" b="b"/>
              <a:pathLst>
                <a:path w="185420" h="185420">
                  <a:moveTo>
                    <a:pt x="185071" y="0"/>
                  </a:moveTo>
                  <a:lnTo>
                    <a:pt x="0" y="185071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70" name="object 82">
              <a:extLst>
                <a:ext uri="{FF2B5EF4-FFF2-40B4-BE49-F238E27FC236}">
                  <a16:creationId xmlns:a16="http://schemas.microsoft.com/office/drawing/2014/main" id="{84E6B99F-542A-6848-9169-81108ABF1868}"/>
                </a:ext>
              </a:extLst>
            </p:cNvPr>
            <p:cNvSpPr/>
            <p:nvPr/>
          </p:nvSpPr>
          <p:spPr>
            <a:xfrm>
              <a:off x="3033009" y="3855922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95072" y="0"/>
                  </a:moveTo>
                  <a:lnTo>
                    <a:pt x="0" y="9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71" name="object 83">
              <a:extLst>
                <a:ext uri="{FF2B5EF4-FFF2-40B4-BE49-F238E27FC236}">
                  <a16:creationId xmlns:a16="http://schemas.microsoft.com/office/drawing/2014/main" id="{85400F89-3A28-E047-A060-0E4DC4BC784F}"/>
                </a:ext>
              </a:extLst>
            </p:cNvPr>
            <p:cNvSpPr/>
            <p:nvPr/>
          </p:nvSpPr>
          <p:spPr>
            <a:xfrm>
              <a:off x="3123008" y="394592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5072" y="0"/>
                  </a:moveTo>
                  <a:lnTo>
                    <a:pt x="0" y="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177" name="Gruppieren 176">
            <a:extLst>
              <a:ext uri="{FF2B5EF4-FFF2-40B4-BE49-F238E27FC236}">
                <a16:creationId xmlns:a16="http://schemas.microsoft.com/office/drawing/2014/main" id="{E77E59B2-6099-7C4D-8F14-46B1CE1E3A3D}"/>
              </a:ext>
            </a:extLst>
          </p:cNvPr>
          <p:cNvGrpSpPr/>
          <p:nvPr/>
        </p:nvGrpSpPr>
        <p:grpSpPr>
          <a:xfrm>
            <a:off x="9118950" y="1678626"/>
            <a:ext cx="1234781" cy="2376612"/>
            <a:chOff x="1893907" y="1574990"/>
            <a:chExt cx="1234781" cy="2376612"/>
          </a:xfrm>
        </p:grpSpPr>
        <p:sp>
          <p:nvSpPr>
            <p:cNvPr id="178" name="object 43">
              <a:extLst>
                <a:ext uri="{FF2B5EF4-FFF2-40B4-BE49-F238E27FC236}">
                  <a16:creationId xmlns:a16="http://schemas.microsoft.com/office/drawing/2014/main" id="{B2B3826F-FD61-D746-A88C-A169B7566B88}"/>
                </a:ext>
              </a:extLst>
            </p:cNvPr>
            <p:cNvSpPr/>
            <p:nvPr/>
          </p:nvSpPr>
          <p:spPr>
            <a:xfrm>
              <a:off x="1893908" y="1574990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4" h="5715">
                  <a:moveTo>
                    <a:pt x="5105" y="0"/>
                  </a:moveTo>
                  <a:lnTo>
                    <a:pt x="0" y="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79" name="object 44">
              <a:extLst>
                <a:ext uri="{FF2B5EF4-FFF2-40B4-BE49-F238E27FC236}">
                  <a16:creationId xmlns:a16="http://schemas.microsoft.com/office/drawing/2014/main" id="{2461171A-815E-C04A-BD01-86A1AB90DC05}"/>
                </a:ext>
              </a:extLst>
            </p:cNvPr>
            <p:cNvSpPr/>
            <p:nvPr/>
          </p:nvSpPr>
          <p:spPr>
            <a:xfrm>
              <a:off x="1893908" y="1574990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95104" y="0"/>
                  </a:moveTo>
                  <a:lnTo>
                    <a:pt x="0" y="9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0" name="object 45">
              <a:extLst>
                <a:ext uri="{FF2B5EF4-FFF2-40B4-BE49-F238E27FC236}">
                  <a16:creationId xmlns:a16="http://schemas.microsoft.com/office/drawing/2014/main" id="{42A84ADA-A0B7-434F-BC8B-1D0B9D1A6351}"/>
                </a:ext>
              </a:extLst>
            </p:cNvPr>
            <p:cNvSpPr/>
            <p:nvPr/>
          </p:nvSpPr>
          <p:spPr>
            <a:xfrm>
              <a:off x="1893908" y="1574990"/>
              <a:ext cx="185420" cy="185420"/>
            </a:xfrm>
            <a:custGeom>
              <a:avLst/>
              <a:gdLst/>
              <a:ahLst/>
              <a:cxnLst/>
              <a:rect l="l" t="t" r="r" b="b"/>
              <a:pathLst>
                <a:path w="185420" h="185419">
                  <a:moveTo>
                    <a:pt x="185106" y="0"/>
                  </a:moveTo>
                  <a:lnTo>
                    <a:pt x="0" y="185106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1" name="object 46">
              <a:extLst>
                <a:ext uri="{FF2B5EF4-FFF2-40B4-BE49-F238E27FC236}">
                  <a16:creationId xmlns:a16="http://schemas.microsoft.com/office/drawing/2014/main" id="{472CABEF-4ED8-DA40-8E82-4E5AB1B0EFC6}"/>
                </a:ext>
              </a:extLst>
            </p:cNvPr>
            <p:cNvSpPr/>
            <p:nvPr/>
          </p:nvSpPr>
          <p:spPr>
            <a:xfrm>
              <a:off x="1893908" y="1574990"/>
              <a:ext cx="275590" cy="275590"/>
            </a:xfrm>
            <a:custGeom>
              <a:avLst/>
              <a:gdLst/>
              <a:ahLst/>
              <a:cxnLst/>
              <a:rect l="l" t="t" r="r" b="b"/>
              <a:pathLst>
                <a:path w="275589" h="275589">
                  <a:moveTo>
                    <a:pt x="275105" y="0"/>
                  </a:moveTo>
                  <a:lnTo>
                    <a:pt x="0" y="27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2" name="object 47">
              <a:extLst>
                <a:ext uri="{FF2B5EF4-FFF2-40B4-BE49-F238E27FC236}">
                  <a16:creationId xmlns:a16="http://schemas.microsoft.com/office/drawing/2014/main" id="{3F1C59FD-E5F4-A14F-ADCD-B6A4ABB5F9AB}"/>
                </a:ext>
              </a:extLst>
            </p:cNvPr>
            <p:cNvSpPr/>
            <p:nvPr/>
          </p:nvSpPr>
          <p:spPr>
            <a:xfrm>
              <a:off x="1893908" y="1574990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5105" y="0"/>
                  </a:moveTo>
                  <a:lnTo>
                    <a:pt x="0" y="36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3" name="object 48">
              <a:extLst>
                <a:ext uri="{FF2B5EF4-FFF2-40B4-BE49-F238E27FC236}">
                  <a16:creationId xmlns:a16="http://schemas.microsoft.com/office/drawing/2014/main" id="{74501A27-96A5-9A44-9B9C-A43280214F55}"/>
                </a:ext>
              </a:extLst>
            </p:cNvPr>
            <p:cNvSpPr/>
            <p:nvPr/>
          </p:nvSpPr>
          <p:spPr>
            <a:xfrm>
              <a:off x="1893908" y="1574990"/>
              <a:ext cx="455295" cy="455295"/>
            </a:xfrm>
            <a:custGeom>
              <a:avLst/>
              <a:gdLst/>
              <a:ahLst/>
              <a:cxnLst/>
              <a:rect l="l" t="t" r="r" b="b"/>
              <a:pathLst>
                <a:path w="455295" h="455294">
                  <a:moveTo>
                    <a:pt x="455105" y="0"/>
                  </a:moveTo>
                  <a:lnTo>
                    <a:pt x="0" y="45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4" name="object 49">
              <a:extLst>
                <a:ext uri="{FF2B5EF4-FFF2-40B4-BE49-F238E27FC236}">
                  <a16:creationId xmlns:a16="http://schemas.microsoft.com/office/drawing/2014/main" id="{0B423E20-6654-394D-8300-EE82287DA384}"/>
                </a:ext>
              </a:extLst>
            </p:cNvPr>
            <p:cNvSpPr/>
            <p:nvPr/>
          </p:nvSpPr>
          <p:spPr>
            <a:xfrm>
              <a:off x="1893908" y="1574990"/>
              <a:ext cx="545465" cy="545465"/>
            </a:xfrm>
            <a:custGeom>
              <a:avLst/>
              <a:gdLst/>
              <a:ahLst/>
              <a:cxnLst/>
              <a:rect l="l" t="t" r="r" b="b"/>
              <a:pathLst>
                <a:path w="545464" h="545464">
                  <a:moveTo>
                    <a:pt x="545105" y="0"/>
                  </a:moveTo>
                  <a:lnTo>
                    <a:pt x="0" y="54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5" name="object 50">
              <a:extLst>
                <a:ext uri="{FF2B5EF4-FFF2-40B4-BE49-F238E27FC236}">
                  <a16:creationId xmlns:a16="http://schemas.microsoft.com/office/drawing/2014/main" id="{9C5D256D-5549-F243-A107-940BA6F16D4D}"/>
                </a:ext>
              </a:extLst>
            </p:cNvPr>
            <p:cNvSpPr/>
            <p:nvPr/>
          </p:nvSpPr>
          <p:spPr>
            <a:xfrm>
              <a:off x="1893908" y="1574990"/>
              <a:ext cx="635635" cy="635635"/>
            </a:xfrm>
            <a:custGeom>
              <a:avLst/>
              <a:gdLst/>
              <a:ahLst/>
              <a:cxnLst/>
              <a:rect l="l" t="t" r="r" b="b"/>
              <a:pathLst>
                <a:path w="635635" h="635635">
                  <a:moveTo>
                    <a:pt x="635105" y="0"/>
                  </a:moveTo>
                  <a:lnTo>
                    <a:pt x="0" y="63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6" name="object 51">
              <a:extLst>
                <a:ext uri="{FF2B5EF4-FFF2-40B4-BE49-F238E27FC236}">
                  <a16:creationId xmlns:a16="http://schemas.microsoft.com/office/drawing/2014/main" id="{3DB8CAFE-13D1-9E49-87DC-9D2F7F1BED6C}"/>
                </a:ext>
              </a:extLst>
            </p:cNvPr>
            <p:cNvSpPr/>
            <p:nvPr/>
          </p:nvSpPr>
          <p:spPr>
            <a:xfrm>
              <a:off x="1893908" y="1574990"/>
              <a:ext cx="725170" cy="725170"/>
            </a:xfrm>
            <a:custGeom>
              <a:avLst/>
              <a:gdLst/>
              <a:ahLst/>
              <a:cxnLst/>
              <a:rect l="l" t="t" r="r" b="b"/>
              <a:pathLst>
                <a:path w="725170" h="725169">
                  <a:moveTo>
                    <a:pt x="725105" y="0"/>
                  </a:moveTo>
                  <a:lnTo>
                    <a:pt x="0" y="72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7" name="object 52">
              <a:extLst>
                <a:ext uri="{FF2B5EF4-FFF2-40B4-BE49-F238E27FC236}">
                  <a16:creationId xmlns:a16="http://schemas.microsoft.com/office/drawing/2014/main" id="{6BA07D83-5790-3B4F-A847-09F65018C7C8}"/>
                </a:ext>
              </a:extLst>
            </p:cNvPr>
            <p:cNvSpPr/>
            <p:nvPr/>
          </p:nvSpPr>
          <p:spPr>
            <a:xfrm>
              <a:off x="1893908" y="1574990"/>
              <a:ext cx="815340" cy="815340"/>
            </a:xfrm>
            <a:custGeom>
              <a:avLst/>
              <a:gdLst/>
              <a:ahLst/>
              <a:cxnLst/>
              <a:rect l="l" t="t" r="r" b="b"/>
              <a:pathLst>
                <a:path w="815339" h="815339">
                  <a:moveTo>
                    <a:pt x="815104" y="0"/>
                  </a:moveTo>
                  <a:lnTo>
                    <a:pt x="0" y="81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8" name="object 53">
              <a:extLst>
                <a:ext uri="{FF2B5EF4-FFF2-40B4-BE49-F238E27FC236}">
                  <a16:creationId xmlns:a16="http://schemas.microsoft.com/office/drawing/2014/main" id="{25EEC007-B86A-6D4A-87E5-88DD502B95AE}"/>
                </a:ext>
              </a:extLst>
            </p:cNvPr>
            <p:cNvSpPr/>
            <p:nvPr/>
          </p:nvSpPr>
          <p:spPr>
            <a:xfrm>
              <a:off x="1893908" y="1574990"/>
              <a:ext cx="905510" cy="905510"/>
            </a:xfrm>
            <a:custGeom>
              <a:avLst/>
              <a:gdLst/>
              <a:ahLst/>
              <a:cxnLst/>
              <a:rect l="l" t="t" r="r" b="b"/>
              <a:pathLst>
                <a:path w="905510" h="905510">
                  <a:moveTo>
                    <a:pt x="905104" y="0"/>
                  </a:moveTo>
                  <a:lnTo>
                    <a:pt x="0" y="90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89" name="object 54">
              <a:extLst>
                <a:ext uri="{FF2B5EF4-FFF2-40B4-BE49-F238E27FC236}">
                  <a16:creationId xmlns:a16="http://schemas.microsoft.com/office/drawing/2014/main" id="{68A98556-1517-1648-A645-13E4D771D7B6}"/>
                </a:ext>
              </a:extLst>
            </p:cNvPr>
            <p:cNvSpPr/>
            <p:nvPr/>
          </p:nvSpPr>
          <p:spPr>
            <a:xfrm>
              <a:off x="1893908" y="1574990"/>
              <a:ext cx="995680" cy="995680"/>
            </a:xfrm>
            <a:custGeom>
              <a:avLst/>
              <a:gdLst/>
              <a:ahLst/>
              <a:cxnLst/>
              <a:rect l="l" t="t" r="r" b="b"/>
              <a:pathLst>
                <a:path w="995679" h="995680">
                  <a:moveTo>
                    <a:pt x="995104" y="0"/>
                  </a:moveTo>
                  <a:lnTo>
                    <a:pt x="0" y="99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0" name="object 55">
              <a:extLst>
                <a:ext uri="{FF2B5EF4-FFF2-40B4-BE49-F238E27FC236}">
                  <a16:creationId xmlns:a16="http://schemas.microsoft.com/office/drawing/2014/main" id="{B20CADA0-16AE-3143-B9E4-2D958D202D02}"/>
                </a:ext>
              </a:extLst>
            </p:cNvPr>
            <p:cNvSpPr/>
            <p:nvPr/>
          </p:nvSpPr>
          <p:spPr>
            <a:xfrm>
              <a:off x="1893908" y="1574990"/>
              <a:ext cx="1085215" cy="1085215"/>
            </a:xfrm>
            <a:custGeom>
              <a:avLst/>
              <a:gdLst/>
              <a:ahLst/>
              <a:cxnLst/>
              <a:rect l="l" t="t" r="r" b="b"/>
              <a:pathLst>
                <a:path w="1085214" h="1085214">
                  <a:moveTo>
                    <a:pt x="1085104" y="0"/>
                  </a:moveTo>
                  <a:lnTo>
                    <a:pt x="0" y="108510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1" name="object 56">
              <a:extLst>
                <a:ext uri="{FF2B5EF4-FFF2-40B4-BE49-F238E27FC236}">
                  <a16:creationId xmlns:a16="http://schemas.microsoft.com/office/drawing/2014/main" id="{F101A3E2-9A82-1240-BDC0-A55668C78061}"/>
                </a:ext>
              </a:extLst>
            </p:cNvPr>
            <p:cNvSpPr/>
            <p:nvPr/>
          </p:nvSpPr>
          <p:spPr>
            <a:xfrm>
              <a:off x="1893907" y="1574990"/>
              <a:ext cx="1175385" cy="1175385"/>
            </a:xfrm>
            <a:custGeom>
              <a:avLst/>
              <a:gdLst/>
              <a:ahLst/>
              <a:cxnLst/>
              <a:rect l="l" t="t" r="r" b="b"/>
              <a:pathLst>
                <a:path w="1175385" h="1175385">
                  <a:moveTo>
                    <a:pt x="1175105" y="0"/>
                  </a:moveTo>
                  <a:lnTo>
                    <a:pt x="0" y="1175105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2" name="object 57">
              <a:extLst>
                <a:ext uri="{FF2B5EF4-FFF2-40B4-BE49-F238E27FC236}">
                  <a16:creationId xmlns:a16="http://schemas.microsoft.com/office/drawing/2014/main" id="{FD427DA9-9EE7-F447-8C76-EAC64B49DD5A}"/>
                </a:ext>
              </a:extLst>
            </p:cNvPr>
            <p:cNvSpPr/>
            <p:nvPr/>
          </p:nvSpPr>
          <p:spPr>
            <a:xfrm>
              <a:off x="1893907" y="160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3" name="object 58">
              <a:extLst>
                <a:ext uri="{FF2B5EF4-FFF2-40B4-BE49-F238E27FC236}">
                  <a16:creationId xmlns:a16="http://schemas.microsoft.com/office/drawing/2014/main" id="{281358CD-39E6-A14E-A6E1-DDADB5D21863}"/>
                </a:ext>
              </a:extLst>
            </p:cNvPr>
            <p:cNvSpPr/>
            <p:nvPr/>
          </p:nvSpPr>
          <p:spPr>
            <a:xfrm>
              <a:off x="1893908" y="169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4" name="object 59">
              <a:extLst>
                <a:ext uri="{FF2B5EF4-FFF2-40B4-BE49-F238E27FC236}">
                  <a16:creationId xmlns:a16="http://schemas.microsoft.com/office/drawing/2014/main" id="{FD0B6425-F2CD-BF4E-9503-BB848322659C}"/>
                </a:ext>
              </a:extLst>
            </p:cNvPr>
            <p:cNvSpPr/>
            <p:nvPr/>
          </p:nvSpPr>
          <p:spPr>
            <a:xfrm>
              <a:off x="1893908" y="1785921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5" name="object 60">
              <a:extLst>
                <a:ext uri="{FF2B5EF4-FFF2-40B4-BE49-F238E27FC236}">
                  <a16:creationId xmlns:a16="http://schemas.microsoft.com/office/drawing/2014/main" id="{A63967E4-2A62-9349-B673-05FB720638F7}"/>
                </a:ext>
              </a:extLst>
            </p:cNvPr>
            <p:cNvSpPr/>
            <p:nvPr/>
          </p:nvSpPr>
          <p:spPr>
            <a:xfrm>
              <a:off x="1893908" y="187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6" name="object 61">
              <a:extLst>
                <a:ext uri="{FF2B5EF4-FFF2-40B4-BE49-F238E27FC236}">
                  <a16:creationId xmlns:a16="http://schemas.microsoft.com/office/drawing/2014/main" id="{680A562C-E771-3C4A-8F17-E1E3EBF5A10A}"/>
                </a:ext>
              </a:extLst>
            </p:cNvPr>
            <p:cNvSpPr/>
            <p:nvPr/>
          </p:nvSpPr>
          <p:spPr>
            <a:xfrm>
              <a:off x="1893907" y="196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7" name="object 62">
              <a:extLst>
                <a:ext uri="{FF2B5EF4-FFF2-40B4-BE49-F238E27FC236}">
                  <a16:creationId xmlns:a16="http://schemas.microsoft.com/office/drawing/2014/main" id="{E8372582-026F-854B-BB01-A3178A1D5429}"/>
                </a:ext>
              </a:extLst>
            </p:cNvPr>
            <p:cNvSpPr/>
            <p:nvPr/>
          </p:nvSpPr>
          <p:spPr>
            <a:xfrm>
              <a:off x="1893908" y="2055921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8" name="object 63">
              <a:extLst>
                <a:ext uri="{FF2B5EF4-FFF2-40B4-BE49-F238E27FC236}">
                  <a16:creationId xmlns:a16="http://schemas.microsoft.com/office/drawing/2014/main" id="{D71D9CF7-07FE-D14C-98CC-5803F7D74792}"/>
                </a:ext>
              </a:extLst>
            </p:cNvPr>
            <p:cNvSpPr/>
            <p:nvPr/>
          </p:nvSpPr>
          <p:spPr>
            <a:xfrm>
              <a:off x="1893908" y="214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199" name="object 64">
              <a:extLst>
                <a:ext uri="{FF2B5EF4-FFF2-40B4-BE49-F238E27FC236}">
                  <a16:creationId xmlns:a16="http://schemas.microsoft.com/office/drawing/2014/main" id="{9BC41889-E968-A142-B998-52DE46FE7B6B}"/>
                </a:ext>
              </a:extLst>
            </p:cNvPr>
            <p:cNvSpPr/>
            <p:nvPr/>
          </p:nvSpPr>
          <p:spPr>
            <a:xfrm>
              <a:off x="1893908" y="2235923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0" name="object 65">
              <a:extLst>
                <a:ext uri="{FF2B5EF4-FFF2-40B4-BE49-F238E27FC236}">
                  <a16:creationId xmlns:a16="http://schemas.microsoft.com/office/drawing/2014/main" id="{75F060B9-476C-C740-BB48-7EBD181EA4CF}"/>
                </a:ext>
              </a:extLst>
            </p:cNvPr>
            <p:cNvSpPr/>
            <p:nvPr/>
          </p:nvSpPr>
          <p:spPr>
            <a:xfrm>
              <a:off x="1893908" y="232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1" name="object 66">
              <a:extLst>
                <a:ext uri="{FF2B5EF4-FFF2-40B4-BE49-F238E27FC236}">
                  <a16:creationId xmlns:a16="http://schemas.microsoft.com/office/drawing/2014/main" id="{CE25D568-F2BC-9846-BD32-FED82D3B1601}"/>
                </a:ext>
              </a:extLst>
            </p:cNvPr>
            <p:cNvSpPr/>
            <p:nvPr/>
          </p:nvSpPr>
          <p:spPr>
            <a:xfrm>
              <a:off x="1893908" y="2415920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2" name="object 67">
              <a:extLst>
                <a:ext uri="{FF2B5EF4-FFF2-40B4-BE49-F238E27FC236}">
                  <a16:creationId xmlns:a16="http://schemas.microsoft.com/office/drawing/2014/main" id="{45EB276F-2BD5-0441-802B-4CE0A589E430}"/>
                </a:ext>
              </a:extLst>
            </p:cNvPr>
            <p:cNvSpPr/>
            <p:nvPr/>
          </p:nvSpPr>
          <p:spPr>
            <a:xfrm>
              <a:off x="1893907" y="250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3" name="object 68">
              <a:extLst>
                <a:ext uri="{FF2B5EF4-FFF2-40B4-BE49-F238E27FC236}">
                  <a16:creationId xmlns:a16="http://schemas.microsoft.com/office/drawing/2014/main" id="{330C9A96-DE59-9940-A3B4-B01AEB063613}"/>
                </a:ext>
              </a:extLst>
            </p:cNvPr>
            <p:cNvSpPr/>
            <p:nvPr/>
          </p:nvSpPr>
          <p:spPr>
            <a:xfrm>
              <a:off x="1893908" y="2595922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4" name="object 69">
              <a:extLst>
                <a:ext uri="{FF2B5EF4-FFF2-40B4-BE49-F238E27FC236}">
                  <a16:creationId xmlns:a16="http://schemas.microsoft.com/office/drawing/2014/main" id="{8B76AC6F-D5D3-334D-8A65-CD9F57C3D091}"/>
                </a:ext>
              </a:extLst>
            </p:cNvPr>
            <p:cNvSpPr/>
            <p:nvPr/>
          </p:nvSpPr>
          <p:spPr>
            <a:xfrm>
              <a:off x="1893907" y="2685924"/>
              <a:ext cx="1234440" cy="1234440"/>
            </a:xfrm>
            <a:custGeom>
              <a:avLst/>
              <a:gdLst/>
              <a:ahLst/>
              <a:cxnLst/>
              <a:rect l="l" t="t" r="r" b="b"/>
              <a:pathLst>
                <a:path w="1234439" h="1234439">
                  <a:moveTo>
                    <a:pt x="1234173" y="0"/>
                  </a:moveTo>
                  <a:lnTo>
                    <a:pt x="0" y="12341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5" name="object 70">
              <a:extLst>
                <a:ext uri="{FF2B5EF4-FFF2-40B4-BE49-F238E27FC236}">
                  <a16:creationId xmlns:a16="http://schemas.microsoft.com/office/drawing/2014/main" id="{33CD7E9E-7947-7848-8925-CACD12FA4E42}"/>
                </a:ext>
              </a:extLst>
            </p:cNvPr>
            <p:cNvSpPr/>
            <p:nvPr/>
          </p:nvSpPr>
          <p:spPr>
            <a:xfrm>
              <a:off x="1953008" y="2775922"/>
              <a:ext cx="1175385" cy="1175385"/>
            </a:xfrm>
            <a:custGeom>
              <a:avLst/>
              <a:gdLst/>
              <a:ahLst/>
              <a:cxnLst/>
              <a:rect l="l" t="t" r="r" b="b"/>
              <a:pathLst>
                <a:path w="1175385" h="1175385">
                  <a:moveTo>
                    <a:pt x="1175072" y="0"/>
                  </a:moveTo>
                  <a:lnTo>
                    <a:pt x="0" y="117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6" name="object 71">
              <a:extLst>
                <a:ext uri="{FF2B5EF4-FFF2-40B4-BE49-F238E27FC236}">
                  <a16:creationId xmlns:a16="http://schemas.microsoft.com/office/drawing/2014/main" id="{4C4B616F-D198-E74D-93F8-DF5F24DAC3DF}"/>
                </a:ext>
              </a:extLst>
            </p:cNvPr>
            <p:cNvSpPr/>
            <p:nvPr/>
          </p:nvSpPr>
          <p:spPr>
            <a:xfrm>
              <a:off x="2043008" y="2865922"/>
              <a:ext cx="1085215" cy="1085215"/>
            </a:xfrm>
            <a:custGeom>
              <a:avLst/>
              <a:gdLst/>
              <a:ahLst/>
              <a:cxnLst/>
              <a:rect l="l" t="t" r="r" b="b"/>
              <a:pathLst>
                <a:path w="1085214" h="1085214">
                  <a:moveTo>
                    <a:pt x="1085072" y="0"/>
                  </a:moveTo>
                  <a:lnTo>
                    <a:pt x="0" y="108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7" name="object 72">
              <a:extLst>
                <a:ext uri="{FF2B5EF4-FFF2-40B4-BE49-F238E27FC236}">
                  <a16:creationId xmlns:a16="http://schemas.microsoft.com/office/drawing/2014/main" id="{1B246EB7-27F9-734C-8569-A131A46368E8}"/>
                </a:ext>
              </a:extLst>
            </p:cNvPr>
            <p:cNvSpPr/>
            <p:nvPr/>
          </p:nvSpPr>
          <p:spPr>
            <a:xfrm>
              <a:off x="2133008" y="2955922"/>
              <a:ext cx="995680" cy="995680"/>
            </a:xfrm>
            <a:custGeom>
              <a:avLst/>
              <a:gdLst/>
              <a:ahLst/>
              <a:cxnLst/>
              <a:rect l="l" t="t" r="r" b="b"/>
              <a:pathLst>
                <a:path w="995679" h="995679">
                  <a:moveTo>
                    <a:pt x="995072" y="0"/>
                  </a:moveTo>
                  <a:lnTo>
                    <a:pt x="0" y="99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8" name="object 73">
              <a:extLst>
                <a:ext uri="{FF2B5EF4-FFF2-40B4-BE49-F238E27FC236}">
                  <a16:creationId xmlns:a16="http://schemas.microsoft.com/office/drawing/2014/main" id="{0A5D5148-954F-7849-AC29-D2D811626DB1}"/>
                </a:ext>
              </a:extLst>
            </p:cNvPr>
            <p:cNvSpPr/>
            <p:nvPr/>
          </p:nvSpPr>
          <p:spPr>
            <a:xfrm>
              <a:off x="2223009" y="3045923"/>
              <a:ext cx="905510" cy="905510"/>
            </a:xfrm>
            <a:custGeom>
              <a:avLst/>
              <a:gdLst/>
              <a:ahLst/>
              <a:cxnLst/>
              <a:rect l="l" t="t" r="r" b="b"/>
              <a:pathLst>
                <a:path w="905510" h="905510">
                  <a:moveTo>
                    <a:pt x="905072" y="0"/>
                  </a:moveTo>
                  <a:lnTo>
                    <a:pt x="0" y="90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09" name="object 74">
              <a:extLst>
                <a:ext uri="{FF2B5EF4-FFF2-40B4-BE49-F238E27FC236}">
                  <a16:creationId xmlns:a16="http://schemas.microsoft.com/office/drawing/2014/main" id="{3CD56EFF-CB38-E744-BDC7-725CC06FAC00}"/>
                </a:ext>
              </a:extLst>
            </p:cNvPr>
            <p:cNvSpPr/>
            <p:nvPr/>
          </p:nvSpPr>
          <p:spPr>
            <a:xfrm>
              <a:off x="2313007" y="3135921"/>
              <a:ext cx="815340" cy="815340"/>
            </a:xfrm>
            <a:custGeom>
              <a:avLst/>
              <a:gdLst/>
              <a:ahLst/>
              <a:cxnLst/>
              <a:rect l="l" t="t" r="r" b="b"/>
              <a:pathLst>
                <a:path w="815339" h="815339">
                  <a:moveTo>
                    <a:pt x="815073" y="0"/>
                  </a:moveTo>
                  <a:lnTo>
                    <a:pt x="0" y="81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10" name="object 75">
              <a:extLst>
                <a:ext uri="{FF2B5EF4-FFF2-40B4-BE49-F238E27FC236}">
                  <a16:creationId xmlns:a16="http://schemas.microsoft.com/office/drawing/2014/main" id="{96DB0281-99C1-0C40-8DF7-D07F033A181C}"/>
                </a:ext>
              </a:extLst>
            </p:cNvPr>
            <p:cNvSpPr/>
            <p:nvPr/>
          </p:nvSpPr>
          <p:spPr>
            <a:xfrm>
              <a:off x="2403007" y="3225921"/>
              <a:ext cx="725170" cy="725170"/>
            </a:xfrm>
            <a:custGeom>
              <a:avLst/>
              <a:gdLst/>
              <a:ahLst/>
              <a:cxnLst/>
              <a:rect l="l" t="t" r="r" b="b"/>
              <a:pathLst>
                <a:path w="725170" h="725170">
                  <a:moveTo>
                    <a:pt x="725073" y="0"/>
                  </a:moveTo>
                  <a:lnTo>
                    <a:pt x="0" y="72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11" name="object 76">
              <a:extLst>
                <a:ext uri="{FF2B5EF4-FFF2-40B4-BE49-F238E27FC236}">
                  <a16:creationId xmlns:a16="http://schemas.microsoft.com/office/drawing/2014/main" id="{D77B131E-A465-9743-9370-5DFE347A1997}"/>
                </a:ext>
              </a:extLst>
            </p:cNvPr>
            <p:cNvSpPr/>
            <p:nvPr/>
          </p:nvSpPr>
          <p:spPr>
            <a:xfrm>
              <a:off x="2493008" y="3315923"/>
              <a:ext cx="635635" cy="635635"/>
            </a:xfrm>
            <a:custGeom>
              <a:avLst/>
              <a:gdLst/>
              <a:ahLst/>
              <a:cxnLst/>
              <a:rect l="l" t="t" r="r" b="b"/>
              <a:pathLst>
                <a:path w="635635" h="635635">
                  <a:moveTo>
                    <a:pt x="635072" y="0"/>
                  </a:moveTo>
                  <a:lnTo>
                    <a:pt x="0" y="63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12" name="object 77">
              <a:extLst>
                <a:ext uri="{FF2B5EF4-FFF2-40B4-BE49-F238E27FC236}">
                  <a16:creationId xmlns:a16="http://schemas.microsoft.com/office/drawing/2014/main" id="{296C336A-5538-9B4E-8E21-33C197FFA4C4}"/>
                </a:ext>
              </a:extLst>
            </p:cNvPr>
            <p:cNvSpPr/>
            <p:nvPr/>
          </p:nvSpPr>
          <p:spPr>
            <a:xfrm>
              <a:off x="2583008" y="3405923"/>
              <a:ext cx="545465" cy="545465"/>
            </a:xfrm>
            <a:custGeom>
              <a:avLst/>
              <a:gdLst/>
              <a:ahLst/>
              <a:cxnLst/>
              <a:rect l="l" t="t" r="r" b="b"/>
              <a:pathLst>
                <a:path w="545464" h="545464">
                  <a:moveTo>
                    <a:pt x="545072" y="0"/>
                  </a:moveTo>
                  <a:lnTo>
                    <a:pt x="0" y="54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13" name="object 78">
              <a:extLst>
                <a:ext uri="{FF2B5EF4-FFF2-40B4-BE49-F238E27FC236}">
                  <a16:creationId xmlns:a16="http://schemas.microsoft.com/office/drawing/2014/main" id="{2633C56E-BC3A-C848-A293-8DF4590E6D73}"/>
                </a:ext>
              </a:extLst>
            </p:cNvPr>
            <p:cNvSpPr/>
            <p:nvPr/>
          </p:nvSpPr>
          <p:spPr>
            <a:xfrm>
              <a:off x="2673008" y="3495922"/>
              <a:ext cx="455295" cy="455295"/>
            </a:xfrm>
            <a:custGeom>
              <a:avLst/>
              <a:gdLst/>
              <a:ahLst/>
              <a:cxnLst/>
              <a:rect l="l" t="t" r="r" b="b"/>
              <a:pathLst>
                <a:path w="455295" h="455295">
                  <a:moveTo>
                    <a:pt x="455073" y="0"/>
                  </a:moveTo>
                  <a:lnTo>
                    <a:pt x="0" y="45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14" name="object 79">
              <a:extLst>
                <a:ext uri="{FF2B5EF4-FFF2-40B4-BE49-F238E27FC236}">
                  <a16:creationId xmlns:a16="http://schemas.microsoft.com/office/drawing/2014/main" id="{A8B346AB-B859-6C47-8C33-40109BD76138}"/>
                </a:ext>
              </a:extLst>
            </p:cNvPr>
            <p:cNvSpPr/>
            <p:nvPr/>
          </p:nvSpPr>
          <p:spPr>
            <a:xfrm>
              <a:off x="2763007" y="3585921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5074" y="0"/>
                  </a:moveTo>
                  <a:lnTo>
                    <a:pt x="0" y="365074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15" name="object 80">
              <a:extLst>
                <a:ext uri="{FF2B5EF4-FFF2-40B4-BE49-F238E27FC236}">
                  <a16:creationId xmlns:a16="http://schemas.microsoft.com/office/drawing/2014/main" id="{0C9CC559-8B47-2D4C-9630-2B160C1A5E86}"/>
                </a:ext>
              </a:extLst>
            </p:cNvPr>
            <p:cNvSpPr/>
            <p:nvPr/>
          </p:nvSpPr>
          <p:spPr>
            <a:xfrm>
              <a:off x="2853008" y="3675922"/>
              <a:ext cx="275590" cy="275590"/>
            </a:xfrm>
            <a:custGeom>
              <a:avLst/>
              <a:gdLst/>
              <a:ahLst/>
              <a:cxnLst/>
              <a:rect l="l" t="t" r="r" b="b"/>
              <a:pathLst>
                <a:path w="275589" h="275589">
                  <a:moveTo>
                    <a:pt x="275073" y="0"/>
                  </a:moveTo>
                  <a:lnTo>
                    <a:pt x="0" y="275073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16" name="object 81">
              <a:extLst>
                <a:ext uri="{FF2B5EF4-FFF2-40B4-BE49-F238E27FC236}">
                  <a16:creationId xmlns:a16="http://schemas.microsoft.com/office/drawing/2014/main" id="{03330B4E-8A5A-664D-BDA6-5E6BBA496E88}"/>
                </a:ext>
              </a:extLst>
            </p:cNvPr>
            <p:cNvSpPr/>
            <p:nvPr/>
          </p:nvSpPr>
          <p:spPr>
            <a:xfrm>
              <a:off x="2943009" y="3765923"/>
              <a:ext cx="185420" cy="185420"/>
            </a:xfrm>
            <a:custGeom>
              <a:avLst/>
              <a:gdLst/>
              <a:ahLst/>
              <a:cxnLst/>
              <a:rect l="l" t="t" r="r" b="b"/>
              <a:pathLst>
                <a:path w="185420" h="185420">
                  <a:moveTo>
                    <a:pt x="185071" y="0"/>
                  </a:moveTo>
                  <a:lnTo>
                    <a:pt x="0" y="185071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17" name="object 82">
              <a:extLst>
                <a:ext uri="{FF2B5EF4-FFF2-40B4-BE49-F238E27FC236}">
                  <a16:creationId xmlns:a16="http://schemas.microsoft.com/office/drawing/2014/main" id="{BB2C75B9-9E58-7048-945A-F8FF978A04FF}"/>
                </a:ext>
              </a:extLst>
            </p:cNvPr>
            <p:cNvSpPr/>
            <p:nvPr/>
          </p:nvSpPr>
          <p:spPr>
            <a:xfrm>
              <a:off x="3033009" y="3855922"/>
              <a:ext cx="95250" cy="95250"/>
            </a:xfrm>
            <a:custGeom>
              <a:avLst/>
              <a:gdLst/>
              <a:ahLst/>
              <a:cxnLst/>
              <a:rect l="l" t="t" r="r" b="b"/>
              <a:pathLst>
                <a:path w="95250" h="95250">
                  <a:moveTo>
                    <a:pt x="95072" y="0"/>
                  </a:moveTo>
                  <a:lnTo>
                    <a:pt x="0" y="9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  <p:sp>
          <p:nvSpPr>
            <p:cNvPr id="218" name="object 83">
              <a:extLst>
                <a:ext uri="{FF2B5EF4-FFF2-40B4-BE49-F238E27FC236}">
                  <a16:creationId xmlns:a16="http://schemas.microsoft.com/office/drawing/2014/main" id="{A65520F4-4351-7440-B4DB-B667FBE42363}"/>
                </a:ext>
              </a:extLst>
            </p:cNvPr>
            <p:cNvSpPr/>
            <p:nvPr/>
          </p:nvSpPr>
          <p:spPr>
            <a:xfrm>
              <a:off x="3123008" y="3945922"/>
              <a:ext cx="5080" cy="5080"/>
            </a:xfrm>
            <a:custGeom>
              <a:avLst/>
              <a:gdLst/>
              <a:ahLst/>
              <a:cxnLst/>
              <a:rect l="l" t="t" r="r" b="b"/>
              <a:pathLst>
                <a:path w="5079" h="5079">
                  <a:moveTo>
                    <a:pt x="5072" y="0"/>
                  </a:moveTo>
                  <a:lnTo>
                    <a:pt x="0" y="5072"/>
                  </a:lnTo>
                </a:path>
              </a:pathLst>
            </a:custGeom>
            <a:ln w="6350">
              <a:solidFill>
                <a:srgbClr val="7F9DBE"/>
              </a:solidFill>
            </a:ln>
          </p:spPr>
          <p:txBody>
            <a:bodyPr wrap="square" lIns="0" tIns="0" rIns="0" bIns="0" rtlCol="0"/>
            <a:lstStyle/>
            <a:p>
              <a:endParaRPr dirty="0">
                <a:latin typeface="Avenir Next LT Pro" panose="020B0504020202020204" pitchFamily="34" charset="0"/>
              </a:endParaRPr>
            </a:p>
          </p:txBody>
        </p:sp>
      </p:grpSp>
      <p:grpSp>
        <p:nvGrpSpPr>
          <p:cNvPr id="224" name="Grafik 15">
            <a:extLst>
              <a:ext uri="{FF2B5EF4-FFF2-40B4-BE49-F238E27FC236}">
                <a16:creationId xmlns:a16="http://schemas.microsoft.com/office/drawing/2014/main" id="{FF517D33-093F-2A4A-ADB2-5B32690E46BA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25" name="Grafik 15">
              <a:extLst>
                <a:ext uri="{FF2B5EF4-FFF2-40B4-BE49-F238E27FC236}">
                  <a16:creationId xmlns:a16="http://schemas.microsoft.com/office/drawing/2014/main" id="{D179729D-A788-7740-BEDD-98B2E9EFEA0F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34" name="Freihandform 233">
                <a:extLst>
                  <a:ext uri="{FF2B5EF4-FFF2-40B4-BE49-F238E27FC236}">
                    <a16:creationId xmlns:a16="http://schemas.microsoft.com/office/drawing/2014/main" id="{37A2DF6C-F7E0-B84F-9E5C-8228E2F3FD14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5" name="Freihandform 234">
                <a:extLst>
                  <a:ext uri="{FF2B5EF4-FFF2-40B4-BE49-F238E27FC236}">
                    <a16:creationId xmlns:a16="http://schemas.microsoft.com/office/drawing/2014/main" id="{B4B3DB8C-3B3E-5847-A33B-11678EFF86F4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6" name="Freihandform 235">
                <a:extLst>
                  <a:ext uri="{FF2B5EF4-FFF2-40B4-BE49-F238E27FC236}">
                    <a16:creationId xmlns:a16="http://schemas.microsoft.com/office/drawing/2014/main" id="{5377C38E-86B9-4A4E-B4CC-B4714FCD5CF9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7" name="Freihandform 236">
                <a:extLst>
                  <a:ext uri="{FF2B5EF4-FFF2-40B4-BE49-F238E27FC236}">
                    <a16:creationId xmlns:a16="http://schemas.microsoft.com/office/drawing/2014/main" id="{44690ED4-D74B-B64C-8476-91033166C749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2" name="Freihandform 241">
                <a:extLst>
                  <a:ext uri="{FF2B5EF4-FFF2-40B4-BE49-F238E27FC236}">
                    <a16:creationId xmlns:a16="http://schemas.microsoft.com/office/drawing/2014/main" id="{37CB9E74-F0C8-9249-BB03-0270B08E7C1F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226" name="Grafik 15">
              <a:extLst>
                <a:ext uri="{FF2B5EF4-FFF2-40B4-BE49-F238E27FC236}">
                  <a16:creationId xmlns:a16="http://schemas.microsoft.com/office/drawing/2014/main" id="{6F68CD99-78CC-7043-957F-D908526FC725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32" name="Freihandform 231">
                <a:extLst>
                  <a:ext uri="{FF2B5EF4-FFF2-40B4-BE49-F238E27FC236}">
                    <a16:creationId xmlns:a16="http://schemas.microsoft.com/office/drawing/2014/main" id="{82F5C02F-C974-9346-B6E8-53AB937022E3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3" name="Freihandform 232">
                <a:extLst>
                  <a:ext uri="{FF2B5EF4-FFF2-40B4-BE49-F238E27FC236}">
                    <a16:creationId xmlns:a16="http://schemas.microsoft.com/office/drawing/2014/main" id="{3FF3B928-89CE-3041-8EC0-4B4ADC91F688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227" name="Grafik 15">
              <a:extLst>
                <a:ext uri="{FF2B5EF4-FFF2-40B4-BE49-F238E27FC236}">
                  <a16:creationId xmlns:a16="http://schemas.microsoft.com/office/drawing/2014/main" id="{4725B234-6BBA-B54E-93FD-75DEF6160655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228" name="Freihandform 227">
                <a:extLst>
                  <a:ext uri="{FF2B5EF4-FFF2-40B4-BE49-F238E27FC236}">
                    <a16:creationId xmlns:a16="http://schemas.microsoft.com/office/drawing/2014/main" id="{47DBD662-E6AD-8C4B-A067-6B4993AC44E3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9" name="Freihandform 228">
                <a:extLst>
                  <a:ext uri="{FF2B5EF4-FFF2-40B4-BE49-F238E27FC236}">
                    <a16:creationId xmlns:a16="http://schemas.microsoft.com/office/drawing/2014/main" id="{147DB120-D8D1-5846-8AA9-5E0543E2FF09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0" name="Freihandform 229">
                <a:extLst>
                  <a:ext uri="{FF2B5EF4-FFF2-40B4-BE49-F238E27FC236}">
                    <a16:creationId xmlns:a16="http://schemas.microsoft.com/office/drawing/2014/main" id="{20FF6A86-F063-8E4F-A896-20B2C3671435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1" name="Freihandform 230">
                <a:extLst>
                  <a:ext uri="{FF2B5EF4-FFF2-40B4-BE49-F238E27FC236}">
                    <a16:creationId xmlns:a16="http://schemas.microsoft.com/office/drawing/2014/main" id="{6FD699A0-B2BF-4D4F-8FD6-86DA0D475FBD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752B9C49-D22D-074A-BAD8-FD407C89548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625485" y="3852567"/>
            <a:ext cx="1697113" cy="193899"/>
          </a:xfrm>
          <a:solidFill>
            <a:schemeClr val="accent1"/>
          </a:solidFill>
        </p:spPr>
        <p:txBody>
          <a:bodyPr wrap="square" lIns="72000" tIns="0" rIns="72000" bIns="0" anchor="t" anchorCtr="0">
            <a:spAutoFit/>
          </a:bodyPr>
          <a:lstStyle>
            <a:lvl1pPr algn="ctr">
              <a:defRPr sz="1400" b="1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Vorname Name</a:t>
            </a:r>
          </a:p>
        </p:txBody>
      </p:sp>
      <p:sp>
        <p:nvSpPr>
          <p:cNvPr id="219" name="Textplatzhalter 7">
            <a:extLst>
              <a:ext uri="{FF2B5EF4-FFF2-40B4-BE49-F238E27FC236}">
                <a16:creationId xmlns:a16="http://schemas.microsoft.com/office/drawing/2014/main" id="{F84AFAED-002E-F646-8445-9621EC674F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036176" y="3852567"/>
            <a:ext cx="1697113" cy="193899"/>
          </a:xfrm>
          <a:solidFill>
            <a:schemeClr val="accent1"/>
          </a:solidFill>
        </p:spPr>
        <p:txBody>
          <a:bodyPr wrap="square" lIns="72000" tIns="0" rIns="72000" bIns="0" anchor="t" anchorCtr="0">
            <a:spAutoFit/>
          </a:bodyPr>
          <a:lstStyle>
            <a:lvl1pPr algn="ctr">
              <a:defRPr sz="1400" b="1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Vorname Name</a:t>
            </a:r>
          </a:p>
        </p:txBody>
      </p:sp>
      <p:sp>
        <p:nvSpPr>
          <p:cNvPr id="247" name="Textplatzhalter 7">
            <a:extLst>
              <a:ext uri="{FF2B5EF4-FFF2-40B4-BE49-F238E27FC236}">
                <a16:creationId xmlns:a16="http://schemas.microsoft.com/office/drawing/2014/main" id="{E203FDE9-858E-CC40-90FA-E82FC2FFFCC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469537" y="3852567"/>
            <a:ext cx="1697113" cy="193899"/>
          </a:xfrm>
          <a:solidFill>
            <a:schemeClr val="accent1"/>
          </a:solidFill>
        </p:spPr>
        <p:txBody>
          <a:bodyPr wrap="square" lIns="72000" tIns="0" rIns="72000" bIns="0" anchor="t" anchorCtr="0">
            <a:spAutoFit/>
          </a:bodyPr>
          <a:lstStyle>
            <a:lvl1pPr algn="ctr">
              <a:defRPr sz="1400" b="1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Vorname Name</a:t>
            </a:r>
          </a:p>
        </p:txBody>
      </p:sp>
      <p:sp>
        <p:nvSpPr>
          <p:cNvPr id="248" name="Textplatzhalter 7">
            <a:extLst>
              <a:ext uri="{FF2B5EF4-FFF2-40B4-BE49-F238E27FC236}">
                <a16:creationId xmlns:a16="http://schemas.microsoft.com/office/drawing/2014/main" id="{23B434D0-4CD4-EF44-87E9-D15B452DC16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887784" y="3852567"/>
            <a:ext cx="1697113" cy="193899"/>
          </a:xfrm>
          <a:solidFill>
            <a:schemeClr val="accent1"/>
          </a:solidFill>
        </p:spPr>
        <p:txBody>
          <a:bodyPr wrap="square" lIns="72000" tIns="0" rIns="72000" bIns="0" anchor="t" anchorCtr="0">
            <a:spAutoFit/>
          </a:bodyPr>
          <a:lstStyle>
            <a:lvl1pPr algn="ctr">
              <a:defRPr sz="1400" b="1" spc="0">
                <a:solidFill>
                  <a:schemeClr val="bg1"/>
                </a:solidFill>
              </a:defRPr>
            </a:lvl1pPr>
          </a:lstStyle>
          <a:p>
            <a:pPr lvl="0"/>
            <a:r>
              <a:rPr lang="de-DE"/>
              <a:t>Vorname Name</a:t>
            </a:r>
          </a:p>
        </p:txBody>
      </p:sp>
      <p:sp>
        <p:nvSpPr>
          <p:cNvPr id="249" name="Textplatzhalter 7">
            <a:extLst>
              <a:ext uri="{FF2B5EF4-FFF2-40B4-BE49-F238E27FC236}">
                <a16:creationId xmlns:a16="http://schemas.microsoft.com/office/drawing/2014/main" id="{3BC2BC6C-4782-7547-B42C-FE5CC3620F5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678385" y="4315113"/>
            <a:ext cx="1591315" cy="152349"/>
          </a:xfrm>
          <a:noFill/>
        </p:spPr>
        <p:txBody>
          <a:bodyPr wrap="none" lIns="72000" tIns="0" rIns="72000" bIns="0">
            <a:spAutoFit/>
          </a:bodyPr>
          <a:lstStyle>
            <a:lvl1pPr algn="ctr">
              <a:defRPr sz="11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Funktion / Abteilung</a:t>
            </a:r>
          </a:p>
        </p:txBody>
      </p:sp>
      <p:sp>
        <p:nvSpPr>
          <p:cNvPr id="250" name="Textplatzhalter 7">
            <a:extLst>
              <a:ext uri="{FF2B5EF4-FFF2-40B4-BE49-F238E27FC236}">
                <a16:creationId xmlns:a16="http://schemas.microsoft.com/office/drawing/2014/main" id="{BD9AF82B-1A24-AF45-9548-74808845ACC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089076" y="4315113"/>
            <a:ext cx="1591315" cy="152349"/>
          </a:xfrm>
          <a:noFill/>
        </p:spPr>
        <p:txBody>
          <a:bodyPr wrap="none" lIns="72000" tIns="0" rIns="72000" bIns="0">
            <a:spAutoFit/>
          </a:bodyPr>
          <a:lstStyle>
            <a:lvl1pPr algn="ctr">
              <a:defRPr sz="11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Funktion / Abteilung</a:t>
            </a:r>
          </a:p>
        </p:txBody>
      </p:sp>
      <p:sp>
        <p:nvSpPr>
          <p:cNvPr id="251" name="Textplatzhalter 7">
            <a:extLst>
              <a:ext uri="{FF2B5EF4-FFF2-40B4-BE49-F238E27FC236}">
                <a16:creationId xmlns:a16="http://schemas.microsoft.com/office/drawing/2014/main" id="{2E839AEE-ACCC-FD44-A656-91939891293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522437" y="4315113"/>
            <a:ext cx="1591315" cy="152349"/>
          </a:xfrm>
          <a:noFill/>
        </p:spPr>
        <p:txBody>
          <a:bodyPr wrap="none" lIns="72000" tIns="0" rIns="72000" bIns="0">
            <a:spAutoFit/>
          </a:bodyPr>
          <a:lstStyle>
            <a:lvl1pPr algn="ctr">
              <a:defRPr sz="11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Funktion / Abteilung</a:t>
            </a:r>
          </a:p>
        </p:txBody>
      </p:sp>
      <p:sp>
        <p:nvSpPr>
          <p:cNvPr id="252" name="Textplatzhalter 7">
            <a:extLst>
              <a:ext uri="{FF2B5EF4-FFF2-40B4-BE49-F238E27FC236}">
                <a16:creationId xmlns:a16="http://schemas.microsoft.com/office/drawing/2014/main" id="{DFC803B6-F57F-4045-9C22-7083647C5B1B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940683" y="4315113"/>
            <a:ext cx="1591315" cy="152349"/>
          </a:xfrm>
          <a:noFill/>
        </p:spPr>
        <p:txBody>
          <a:bodyPr wrap="none" lIns="72000" tIns="0" rIns="72000" bIns="0">
            <a:spAutoFit/>
          </a:bodyPr>
          <a:lstStyle>
            <a:lvl1pPr algn="ctr">
              <a:defRPr sz="11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Funktion / Abteilung</a:t>
            </a:r>
          </a:p>
        </p:txBody>
      </p:sp>
      <p:sp>
        <p:nvSpPr>
          <p:cNvPr id="253" name="Textplatzhalter 7">
            <a:extLst>
              <a:ext uri="{FF2B5EF4-FFF2-40B4-BE49-F238E27FC236}">
                <a16:creationId xmlns:a16="http://schemas.microsoft.com/office/drawing/2014/main" id="{F1990E97-1DA7-AA4D-BF0F-1898C9668BF1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1455333" y="5291011"/>
            <a:ext cx="2037417" cy="909764"/>
          </a:xfrm>
          <a:noFill/>
        </p:spPr>
        <p:txBody>
          <a:bodyPr wrap="none" lIns="0" tIns="0" rIns="0" bIns="0">
            <a:noAutofit/>
          </a:bodyPr>
          <a:lstStyle>
            <a:lvl1pPr algn="ctr">
              <a:defRPr sz="11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4" name="Textplatzhalter 7">
            <a:extLst>
              <a:ext uri="{FF2B5EF4-FFF2-40B4-BE49-F238E27FC236}">
                <a16:creationId xmlns:a16="http://schemas.microsoft.com/office/drawing/2014/main" id="{BE6DF76E-045A-4E42-A592-072D2AB911E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866024" y="5291011"/>
            <a:ext cx="2037417" cy="909764"/>
          </a:xfrm>
          <a:noFill/>
        </p:spPr>
        <p:txBody>
          <a:bodyPr wrap="none" lIns="0" tIns="0" rIns="0" bIns="0">
            <a:noAutofit/>
          </a:bodyPr>
          <a:lstStyle>
            <a:lvl1pPr algn="ctr">
              <a:defRPr sz="11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5" name="Textplatzhalter 7">
            <a:extLst>
              <a:ext uri="{FF2B5EF4-FFF2-40B4-BE49-F238E27FC236}">
                <a16:creationId xmlns:a16="http://schemas.microsoft.com/office/drawing/2014/main" id="{EA6F1429-3439-3C4C-A5BF-31D787E09CC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6299385" y="5291011"/>
            <a:ext cx="2037417" cy="909764"/>
          </a:xfrm>
          <a:noFill/>
        </p:spPr>
        <p:txBody>
          <a:bodyPr wrap="none" lIns="0" tIns="0" rIns="0" bIns="0">
            <a:noAutofit/>
          </a:bodyPr>
          <a:lstStyle>
            <a:lvl1pPr algn="ctr">
              <a:defRPr sz="11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56" name="Textplatzhalter 7">
            <a:extLst>
              <a:ext uri="{FF2B5EF4-FFF2-40B4-BE49-F238E27FC236}">
                <a16:creationId xmlns:a16="http://schemas.microsoft.com/office/drawing/2014/main" id="{9E06CC56-9131-7248-A4F7-B35FA5AC1C01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8717632" y="5291011"/>
            <a:ext cx="2037417" cy="909764"/>
          </a:xfrm>
          <a:noFill/>
        </p:spPr>
        <p:txBody>
          <a:bodyPr wrap="none" lIns="0" tIns="0" rIns="0" bIns="0">
            <a:noAutofit/>
          </a:bodyPr>
          <a:lstStyle>
            <a:lvl1pPr algn="ctr">
              <a:defRPr sz="11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220" name="Bildplatzhalter 237">
            <a:extLst>
              <a:ext uri="{FF2B5EF4-FFF2-40B4-BE49-F238E27FC236}">
                <a16:creationId xmlns:a16="http://schemas.microsoft.com/office/drawing/2014/main" id="{17F8B3DC-EA49-5846-8345-ED08CD0835E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60216" y="1791145"/>
            <a:ext cx="2027651" cy="2027652"/>
          </a:xfrm>
          <a:custGeom>
            <a:avLst/>
            <a:gdLst>
              <a:gd name="connsiteX0" fmla="*/ 1013825 w 2027651"/>
              <a:gd name="connsiteY0" fmla="*/ 149718 h 2027652"/>
              <a:gd name="connsiteX1" fmla="*/ 1877933 w 2027651"/>
              <a:gd name="connsiteY1" fmla="*/ 1013826 h 2027652"/>
              <a:gd name="connsiteX2" fmla="*/ 1013825 w 2027651"/>
              <a:gd name="connsiteY2" fmla="*/ 1877934 h 2027652"/>
              <a:gd name="connsiteX3" fmla="*/ 149717 w 2027651"/>
              <a:gd name="connsiteY3" fmla="*/ 1013826 h 2027652"/>
              <a:gd name="connsiteX4" fmla="*/ 1013825 w 2027651"/>
              <a:gd name="connsiteY4" fmla="*/ 149718 h 2027652"/>
              <a:gd name="connsiteX5" fmla="*/ 2027650 w 2027651"/>
              <a:gd name="connsiteY5" fmla="*/ 1 h 2027652"/>
              <a:gd name="connsiteX6" fmla="*/ 2027651 w 2027651"/>
              <a:gd name="connsiteY6" fmla="*/ 1 h 2027652"/>
              <a:gd name="connsiteX7" fmla="*/ 2027651 w 2027651"/>
              <a:gd name="connsiteY7" fmla="*/ 2027652 h 2027652"/>
              <a:gd name="connsiteX8" fmla="*/ 2027650 w 2027651"/>
              <a:gd name="connsiteY8" fmla="*/ 2027652 h 2027652"/>
              <a:gd name="connsiteX9" fmla="*/ 0 w 2027651"/>
              <a:gd name="connsiteY9" fmla="*/ 0 h 2027652"/>
              <a:gd name="connsiteX10" fmla="*/ 2027650 w 2027651"/>
              <a:gd name="connsiteY10" fmla="*/ 0 h 2027652"/>
              <a:gd name="connsiteX11" fmla="*/ 2027650 w 2027651"/>
              <a:gd name="connsiteY11" fmla="*/ 1 h 2027652"/>
              <a:gd name="connsiteX12" fmla="*/ 0 w 2027651"/>
              <a:gd name="connsiteY12" fmla="*/ 1 h 202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27651" h="2027652">
                <a:moveTo>
                  <a:pt x="1013825" y="149718"/>
                </a:moveTo>
                <a:cubicBezTo>
                  <a:pt x="1491059" y="149718"/>
                  <a:pt x="1877933" y="536592"/>
                  <a:pt x="1877933" y="1013826"/>
                </a:cubicBezTo>
                <a:cubicBezTo>
                  <a:pt x="1877933" y="1491060"/>
                  <a:pt x="1491059" y="1877934"/>
                  <a:pt x="1013825" y="1877934"/>
                </a:cubicBezTo>
                <a:cubicBezTo>
                  <a:pt x="536591" y="1877934"/>
                  <a:pt x="149717" y="1491060"/>
                  <a:pt x="149717" y="1013826"/>
                </a:cubicBezTo>
                <a:cubicBezTo>
                  <a:pt x="149717" y="536592"/>
                  <a:pt x="536591" y="149718"/>
                  <a:pt x="1013825" y="149718"/>
                </a:cubicBezTo>
                <a:close/>
                <a:moveTo>
                  <a:pt x="2027650" y="1"/>
                </a:moveTo>
                <a:lnTo>
                  <a:pt x="2027651" y="1"/>
                </a:lnTo>
                <a:lnTo>
                  <a:pt x="2027651" y="2027652"/>
                </a:lnTo>
                <a:lnTo>
                  <a:pt x="2027650" y="2027652"/>
                </a:lnTo>
                <a:close/>
                <a:moveTo>
                  <a:pt x="0" y="0"/>
                </a:moveTo>
                <a:lnTo>
                  <a:pt x="2027650" y="0"/>
                </a:lnTo>
                <a:lnTo>
                  <a:pt x="2027650" y="1"/>
                </a:lnTo>
                <a:lnTo>
                  <a:pt x="0" y="1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243" name="Bildplatzhalter 238">
            <a:extLst>
              <a:ext uri="{FF2B5EF4-FFF2-40B4-BE49-F238E27FC236}">
                <a16:creationId xmlns:a16="http://schemas.microsoft.com/office/drawing/2014/main" id="{1AB347F4-07FB-6F42-9F9E-0585AF29E37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870907" y="1791145"/>
            <a:ext cx="2027651" cy="2027652"/>
          </a:xfrm>
          <a:custGeom>
            <a:avLst/>
            <a:gdLst>
              <a:gd name="connsiteX0" fmla="*/ 1013825 w 2027651"/>
              <a:gd name="connsiteY0" fmla="*/ 149718 h 2027652"/>
              <a:gd name="connsiteX1" fmla="*/ 1877933 w 2027651"/>
              <a:gd name="connsiteY1" fmla="*/ 1013826 h 2027652"/>
              <a:gd name="connsiteX2" fmla="*/ 1013825 w 2027651"/>
              <a:gd name="connsiteY2" fmla="*/ 1877934 h 2027652"/>
              <a:gd name="connsiteX3" fmla="*/ 149717 w 2027651"/>
              <a:gd name="connsiteY3" fmla="*/ 1013826 h 2027652"/>
              <a:gd name="connsiteX4" fmla="*/ 1013825 w 2027651"/>
              <a:gd name="connsiteY4" fmla="*/ 149718 h 2027652"/>
              <a:gd name="connsiteX5" fmla="*/ 2027650 w 2027651"/>
              <a:gd name="connsiteY5" fmla="*/ 1 h 2027652"/>
              <a:gd name="connsiteX6" fmla="*/ 2027651 w 2027651"/>
              <a:gd name="connsiteY6" fmla="*/ 1 h 2027652"/>
              <a:gd name="connsiteX7" fmla="*/ 2027651 w 2027651"/>
              <a:gd name="connsiteY7" fmla="*/ 2027652 h 2027652"/>
              <a:gd name="connsiteX8" fmla="*/ 2027650 w 2027651"/>
              <a:gd name="connsiteY8" fmla="*/ 2027652 h 2027652"/>
              <a:gd name="connsiteX9" fmla="*/ 0 w 2027651"/>
              <a:gd name="connsiteY9" fmla="*/ 0 h 2027652"/>
              <a:gd name="connsiteX10" fmla="*/ 2027650 w 2027651"/>
              <a:gd name="connsiteY10" fmla="*/ 0 h 2027652"/>
              <a:gd name="connsiteX11" fmla="*/ 2027650 w 2027651"/>
              <a:gd name="connsiteY11" fmla="*/ 1 h 2027652"/>
              <a:gd name="connsiteX12" fmla="*/ 0 w 2027651"/>
              <a:gd name="connsiteY12" fmla="*/ 1 h 202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27651" h="2027652">
                <a:moveTo>
                  <a:pt x="1013825" y="149718"/>
                </a:moveTo>
                <a:cubicBezTo>
                  <a:pt x="1491059" y="149718"/>
                  <a:pt x="1877933" y="536592"/>
                  <a:pt x="1877933" y="1013826"/>
                </a:cubicBezTo>
                <a:cubicBezTo>
                  <a:pt x="1877933" y="1491060"/>
                  <a:pt x="1491059" y="1877934"/>
                  <a:pt x="1013825" y="1877934"/>
                </a:cubicBezTo>
                <a:cubicBezTo>
                  <a:pt x="536591" y="1877934"/>
                  <a:pt x="149717" y="1491060"/>
                  <a:pt x="149717" y="1013826"/>
                </a:cubicBezTo>
                <a:cubicBezTo>
                  <a:pt x="149717" y="536592"/>
                  <a:pt x="536591" y="149718"/>
                  <a:pt x="1013825" y="149718"/>
                </a:cubicBezTo>
                <a:close/>
                <a:moveTo>
                  <a:pt x="2027650" y="1"/>
                </a:moveTo>
                <a:lnTo>
                  <a:pt x="2027651" y="1"/>
                </a:lnTo>
                <a:lnTo>
                  <a:pt x="2027651" y="2027652"/>
                </a:lnTo>
                <a:lnTo>
                  <a:pt x="2027650" y="2027652"/>
                </a:lnTo>
                <a:close/>
                <a:moveTo>
                  <a:pt x="0" y="0"/>
                </a:moveTo>
                <a:lnTo>
                  <a:pt x="2027650" y="0"/>
                </a:lnTo>
                <a:lnTo>
                  <a:pt x="2027650" y="1"/>
                </a:lnTo>
                <a:lnTo>
                  <a:pt x="0" y="1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244" name="Bildplatzhalter 239">
            <a:extLst>
              <a:ext uri="{FF2B5EF4-FFF2-40B4-BE49-F238E27FC236}">
                <a16:creationId xmlns:a16="http://schemas.microsoft.com/office/drawing/2014/main" id="{8AFE3185-53D3-B144-AEA2-6BADC2B66B6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304268" y="1791145"/>
            <a:ext cx="2027651" cy="2027652"/>
          </a:xfrm>
          <a:custGeom>
            <a:avLst/>
            <a:gdLst>
              <a:gd name="connsiteX0" fmla="*/ 1013825 w 2027651"/>
              <a:gd name="connsiteY0" fmla="*/ 149718 h 2027652"/>
              <a:gd name="connsiteX1" fmla="*/ 1877933 w 2027651"/>
              <a:gd name="connsiteY1" fmla="*/ 1013826 h 2027652"/>
              <a:gd name="connsiteX2" fmla="*/ 1013825 w 2027651"/>
              <a:gd name="connsiteY2" fmla="*/ 1877934 h 2027652"/>
              <a:gd name="connsiteX3" fmla="*/ 149717 w 2027651"/>
              <a:gd name="connsiteY3" fmla="*/ 1013826 h 2027652"/>
              <a:gd name="connsiteX4" fmla="*/ 1013825 w 2027651"/>
              <a:gd name="connsiteY4" fmla="*/ 149718 h 2027652"/>
              <a:gd name="connsiteX5" fmla="*/ 2027650 w 2027651"/>
              <a:gd name="connsiteY5" fmla="*/ 1 h 2027652"/>
              <a:gd name="connsiteX6" fmla="*/ 2027651 w 2027651"/>
              <a:gd name="connsiteY6" fmla="*/ 1 h 2027652"/>
              <a:gd name="connsiteX7" fmla="*/ 2027651 w 2027651"/>
              <a:gd name="connsiteY7" fmla="*/ 2027652 h 2027652"/>
              <a:gd name="connsiteX8" fmla="*/ 2027650 w 2027651"/>
              <a:gd name="connsiteY8" fmla="*/ 2027652 h 2027652"/>
              <a:gd name="connsiteX9" fmla="*/ 0 w 2027651"/>
              <a:gd name="connsiteY9" fmla="*/ 0 h 2027652"/>
              <a:gd name="connsiteX10" fmla="*/ 2027650 w 2027651"/>
              <a:gd name="connsiteY10" fmla="*/ 0 h 2027652"/>
              <a:gd name="connsiteX11" fmla="*/ 2027650 w 2027651"/>
              <a:gd name="connsiteY11" fmla="*/ 1 h 2027652"/>
              <a:gd name="connsiteX12" fmla="*/ 0 w 2027651"/>
              <a:gd name="connsiteY12" fmla="*/ 1 h 202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27651" h="2027652">
                <a:moveTo>
                  <a:pt x="1013825" y="149718"/>
                </a:moveTo>
                <a:cubicBezTo>
                  <a:pt x="1491059" y="149718"/>
                  <a:pt x="1877933" y="536592"/>
                  <a:pt x="1877933" y="1013826"/>
                </a:cubicBezTo>
                <a:cubicBezTo>
                  <a:pt x="1877933" y="1491060"/>
                  <a:pt x="1491059" y="1877934"/>
                  <a:pt x="1013825" y="1877934"/>
                </a:cubicBezTo>
                <a:cubicBezTo>
                  <a:pt x="536591" y="1877934"/>
                  <a:pt x="149717" y="1491060"/>
                  <a:pt x="149717" y="1013826"/>
                </a:cubicBezTo>
                <a:cubicBezTo>
                  <a:pt x="149717" y="536592"/>
                  <a:pt x="536591" y="149718"/>
                  <a:pt x="1013825" y="149718"/>
                </a:cubicBezTo>
                <a:close/>
                <a:moveTo>
                  <a:pt x="2027650" y="1"/>
                </a:moveTo>
                <a:lnTo>
                  <a:pt x="2027651" y="1"/>
                </a:lnTo>
                <a:lnTo>
                  <a:pt x="2027651" y="2027652"/>
                </a:lnTo>
                <a:lnTo>
                  <a:pt x="2027650" y="2027652"/>
                </a:lnTo>
                <a:close/>
                <a:moveTo>
                  <a:pt x="0" y="0"/>
                </a:moveTo>
                <a:lnTo>
                  <a:pt x="2027650" y="0"/>
                </a:lnTo>
                <a:lnTo>
                  <a:pt x="2027650" y="1"/>
                </a:lnTo>
                <a:lnTo>
                  <a:pt x="0" y="1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245" name="Bildplatzhalter 240">
            <a:extLst>
              <a:ext uri="{FF2B5EF4-FFF2-40B4-BE49-F238E27FC236}">
                <a16:creationId xmlns:a16="http://schemas.microsoft.com/office/drawing/2014/main" id="{60335D86-E61D-9A45-831D-FC9AE802BE0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722515" y="1791145"/>
            <a:ext cx="2027651" cy="2027652"/>
          </a:xfrm>
          <a:custGeom>
            <a:avLst/>
            <a:gdLst>
              <a:gd name="connsiteX0" fmla="*/ 1013825 w 2027651"/>
              <a:gd name="connsiteY0" fmla="*/ 149718 h 2027652"/>
              <a:gd name="connsiteX1" fmla="*/ 1877933 w 2027651"/>
              <a:gd name="connsiteY1" fmla="*/ 1013826 h 2027652"/>
              <a:gd name="connsiteX2" fmla="*/ 1013825 w 2027651"/>
              <a:gd name="connsiteY2" fmla="*/ 1877934 h 2027652"/>
              <a:gd name="connsiteX3" fmla="*/ 149717 w 2027651"/>
              <a:gd name="connsiteY3" fmla="*/ 1013826 h 2027652"/>
              <a:gd name="connsiteX4" fmla="*/ 1013825 w 2027651"/>
              <a:gd name="connsiteY4" fmla="*/ 149718 h 2027652"/>
              <a:gd name="connsiteX5" fmla="*/ 2027650 w 2027651"/>
              <a:gd name="connsiteY5" fmla="*/ 1 h 2027652"/>
              <a:gd name="connsiteX6" fmla="*/ 2027651 w 2027651"/>
              <a:gd name="connsiteY6" fmla="*/ 1 h 2027652"/>
              <a:gd name="connsiteX7" fmla="*/ 2027651 w 2027651"/>
              <a:gd name="connsiteY7" fmla="*/ 2027652 h 2027652"/>
              <a:gd name="connsiteX8" fmla="*/ 2027650 w 2027651"/>
              <a:gd name="connsiteY8" fmla="*/ 2027652 h 2027652"/>
              <a:gd name="connsiteX9" fmla="*/ 0 w 2027651"/>
              <a:gd name="connsiteY9" fmla="*/ 0 h 2027652"/>
              <a:gd name="connsiteX10" fmla="*/ 2027650 w 2027651"/>
              <a:gd name="connsiteY10" fmla="*/ 0 h 2027652"/>
              <a:gd name="connsiteX11" fmla="*/ 2027650 w 2027651"/>
              <a:gd name="connsiteY11" fmla="*/ 1 h 2027652"/>
              <a:gd name="connsiteX12" fmla="*/ 0 w 2027651"/>
              <a:gd name="connsiteY12" fmla="*/ 1 h 202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27651" h="2027652">
                <a:moveTo>
                  <a:pt x="1013825" y="149718"/>
                </a:moveTo>
                <a:cubicBezTo>
                  <a:pt x="1491059" y="149718"/>
                  <a:pt x="1877933" y="536592"/>
                  <a:pt x="1877933" y="1013826"/>
                </a:cubicBezTo>
                <a:cubicBezTo>
                  <a:pt x="1877933" y="1491060"/>
                  <a:pt x="1491059" y="1877934"/>
                  <a:pt x="1013825" y="1877934"/>
                </a:cubicBezTo>
                <a:cubicBezTo>
                  <a:pt x="536591" y="1877934"/>
                  <a:pt x="149717" y="1491060"/>
                  <a:pt x="149717" y="1013826"/>
                </a:cubicBezTo>
                <a:cubicBezTo>
                  <a:pt x="149717" y="536592"/>
                  <a:pt x="536591" y="149718"/>
                  <a:pt x="1013825" y="149718"/>
                </a:cubicBezTo>
                <a:close/>
                <a:moveTo>
                  <a:pt x="2027650" y="1"/>
                </a:moveTo>
                <a:lnTo>
                  <a:pt x="2027651" y="1"/>
                </a:lnTo>
                <a:lnTo>
                  <a:pt x="2027651" y="2027652"/>
                </a:lnTo>
                <a:lnTo>
                  <a:pt x="2027650" y="2027652"/>
                </a:lnTo>
                <a:close/>
                <a:moveTo>
                  <a:pt x="0" y="0"/>
                </a:moveTo>
                <a:lnTo>
                  <a:pt x="2027650" y="0"/>
                </a:lnTo>
                <a:lnTo>
                  <a:pt x="2027650" y="1"/>
                </a:lnTo>
                <a:lnTo>
                  <a:pt x="0" y="1"/>
                </a:lnTo>
                <a:close/>
              </a:path>
            </a:pathLst>
          </a:cu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de-DE"/>
          </a:p>
        </p:txBody>
      </p:sp>
      <p:sp>
        <p:nvSpPr>
          <p:cNvPr id="221" name="Titel 1">
            <a:extLst>
              <a:ext uri="{FF2B5EF4-FFF2-40B4-BE49-F238E27FC236}">
                <a16:creationId xmlns:a16="http://schemas.microsoft.com/office/drawing/2014/main" id="{29D81285-3BE1-2946-9AEB-C381ED3E55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222" name="Textplatzhalter 9">
            <a:extLst>
              <a:ext uri="{FF2B5EF4-FFF2-40B4-BE49-F238E27FC236}">
                <a16:creationId xmlns:a16="http://schemas.microsoft.com/office/drawing/2014/main" id="{20D330AF-7A06-6B47-9AC9-F04A8E837F5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D1C2BD2-EFD9-8840-BEB9-FA767710808D}"/>
              </a:ext>
            </a:extLst>
          </p:cNvPr>
          <p:cNvSpPr>
            <a:spLocks noGrp="1"/>
          </p:cNvSpPr>
          <p:nvPr>
            <p:ph type="dt" sz="half" idx="3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0BF0BA84-9A5C-F946-9D2F-6B6CA59BBF43}"/>
              </a:ext>
            </a:extLst>
          </p:cNvPr>
          <p:cNvSpPr>
            <a:spLocks noGrp="1"/>
          </p:cNvSpPr>
          <p:nvPr>
            <p:ph type="ftr" sz="quarter" idx="3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4216D2F-9A54-174B-B3FA-8E4F1658AD70}"/>
              </a:ext>
            </a:extLst>
          </p:cNvPr>
          <p:cNvSpPr>
            <a:spLocks noGrp="1"/>
          </p:cNvSpPr>
          <p:nvPr>
            <p:ph type="sldNum" sz="quarter" idx="3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45193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afik 15">
            <a:extLst>
              <a:ext uri="{FF2B5EF4-FFF2-40B4-BE49-F238E27FC236}">
                <a16:creationId xmlns:a16="http://schemas.microsoft.com/office/drawing/2014/main" id="{D9B39BC7-81F4-EF40-B19F-70354A0E0DAD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34" name="Grafik 15">
              <a:extLst>
                <a:ext uri="{FF2B5EF4-FFF2-40B4-BE49-F238E27FC236}">
                  <a16:creationId xmlns:a16="http://schemas.microsoft.com/office/drawing/2014/main" id="{5D73C433-554C-874B-BDFC-ECE372ECEDC7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43" name="Freihandform 42">
                <a:extLst>
                  <a:ext uri="{FF2B5EF4-FFF2-40B4-BE49-F238E27FC236}">
                    <a16:creationId xmlns:a16="http://schemas.microsoft.com/office/drawing/2014/main" id="{C1C5E031-BD62-5945-9E97-1DE4F1A0F98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4" name="Freihandform 43">
                <a:extLst>
                  <a:ext uri="{FF2B5EF4-FFF2-40B4-BE49-F238E27FC236}">
                    <a16:creationId xmlns:a16="http://schemas.microsoft.com/office/drawing/2014/main" id="{40463F22-32A3-F54C-8BF2-587F9E6A0585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5" name="Freihandform 44">
                <a:extLst>
                  <a:ext uri="{FF2B5EF4-FFF2-40B4-BE49-F238E27FC236}">
                    <a16:creationId xmlns:a16="http://schemas.microsoft.com/office/drawing/2014/main" id="{8F4D61E6-0D53-1142-98C4-E2F5E3213869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6" name="Freihandform 45">
                <a:extLst>
                  <a:ext uri="{FF2B5EF4-FFF2-40B4-BE49-F238E27FC236}">
                    <a16:creationId xmlns:a16="http://schemas.microsoft.com/office/drawing/2014/main" id="{2F7DCD74-E812-C545-9FD9-1854B600362B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7" name="Freihandform 46">
                <a:extLst>
                  <a:ext uri="{FF2B5EF4-FFF2-40B4-BE49-F238E27FC236}">
                    <a16:creationId xmlns:a16="http://schemas.microsoft.com/office/drawing/2014/main" id="{1EE09B63-BD2A-CA41-B78E-C2C1262B4808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5" name="Grafik 15">
              <a:extLst>
                <a:ext uri="{FF2B5EF4-FFF2-40B4-BE49-F238E27FC236}">
                  <a16:creationId xmlns:a16="http://schemas.microsoft.com/office/drawing/2014/main" id="{69CE933A-B0CD-C642-A77F-713125BA6797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2C5EE9DE-9F2D-0042-8616-ADD0C68B2805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0D01ACF0-FA71-7447-A8A3-C0298CBCBB97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6" name="Grafik 15">
              <a:extLst>
                <a:ext uri="{FF2B5EF4-FFF2-40B4-BE49-F238E27FC236}">
                  <a16:creationId xmlns:a16="http://schemas.microsoft.com/office/drawing/2014/main" id="{07B82135-CF36-B244-8FEC-E6A8B895BEDA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DFBFD448-0E82-2A43-A8E1-1448E1E84941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6DE66FAE-5D46-7445-99AC-A286781AED10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5BB0FF97-2631-4049-BD88-03231C713D9F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1FE1B98F-F127-6A41-A85F-F3D2490E422C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8" name="Inhaltsplatzhalter 6">
            <a:extLst>
              <a:ext uri="{FF2B5EF4-FFF2-40B4-BE49-F238E27FC236}">
                <a16:creationId xmlns:a16="http://schemas.microsoft.com/office/drawing/2014/main" id="{0564E7E3-3A42-2C49-88F9-8EACFCE2CDCD}"/>
              </a:ext>
            </a:extLst>
          </p:cNvPr>
          <p:cNvSpPr>
            <a:spLocks noGrp="1"/>
          </p:cNvSpPr>
          <p:nvPr>
            <p:ph sz="quarter" idx="24"/>
          </p:nvPr>
        </p:nvSpPr>
        <p:spPr>
          <a:xfrm>
            <a:off x="380353" y="1781912"/>
            <a:ext cx="2444750" cy="1641411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0" name="Inhaltsplatzhalter 6">
            <a:extLst>
              <a:ext uri="{FF2B5EF4-FFF2-40B4-BE49-F238E27FC236}">
                <a16:creationId xmlns:a16="http://schemas.microsoft.com/office/drawing/2014/main" id="{C1F58FA4-CBFA-0F41-97A3-7A30BC13EF4A}"/>
              </a:ext>
            </a:extLst>
          </p:cNvPr>
          <p:cNvSpPr>
            <a:spLocks noGrp="1"/>
          </p:cNvSpPr>
          <p:nvPr>
            <p:ph sz="quarter" idx="25"/>
          </p:nvPr>
        </p:nvSpPr>
        <p:spPr>
          <a:xfrm>
            <a:off x="379158" y="4132984"/>
            <a:ext cx="2444750" cy="1751012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3" name="Inhaltsplatzhalter 6">
            <a:extLst>
              <a:ext uri="{FF2B5EF4-FFF2-40B4-BE49-F238E27FC236}">
                <a16:creationId xmlns:a16="http://schemas.microsoft.com/office/drawing/2014/main" id="{594CD82D-874B-1947-BD97-9110DF40F25A}"/>
              </a:ext>
            </a:extLst>
          </p:cNvPr>
          <p:cNvSpPr>
            <a:spLocks noGrp="1"/>
          </p:cNvSpPr>
          <p:nvPr>
            <p:ph sz="quarter" idx="26"/>
          </p:nvPr>
        </p:nvSpPr>
        <p:spPr>
          <a:xfrm>
            <a:off x="3216721" y="4127540"/>
            <a:ext cx="2444750" cy="1751012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4" name="Inhaltsplatzhalter 6">
            <a:extLst>
              <a:ext uri="{FF2B5EF4-FFF2-40B4-BE49-F238E27FC236}">
                <a16:creationId xmlns:a16="http://schemas.microsoft.com/office/drawing/2014/main" id="{CA79D9C6-5593-A94F-BC75-B2DF13449A94}"/>
              </a:ext>
            </a:extLst>
          </p:cNvPr>
          <p:cNvSpPr>
            <a:spLocks noGrp="1"/>
          </p:cNvSpPr>
          <p:nvPr>
            <p:ph sz="quarter" idx="27"/>
          </p:nvPr>
        </p:nvSpPr>
        <p:spPr>
          <a:xfrm>
            <a:off x="6037008" y="4132984"/>
            <a:ext cx="2444750" cy="1751012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0" name="Inhaltsplatzhalter 6">
            <a:extLst>
              <a:ext uri="{FF2B5EF4-FFF2-40B4-BE49-F238E27FC236}">
                <a16:creationId xmlns:a16="http://schemas.microsoft.com/office/drawing/2014/main" id="{19D38710-8CA3-CF46-9226-BF8A9E87A74C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904033" y="5414940"/>
            <a:ext cx="2444750" cy="302978"/>
          </a:xfrm>
        </p:spPr>
        <p:txBody>
          <a:bodyPr>
            <a:noAutofit/>
          </a:bodyPr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marL="97155" algn="ctr">
              <a:lnSpc>
                <a:spcPct val="100000"/>
              </a:lnSpc>
              <a:spcBef>
                <a:spcPts val="430"/>
              </a:spcBef>
            </a:pPr>
            <a:r>
              <a:rPr lang="de-DE" sz="1600" spc="15" dirty="0" err="1">
                <a:solidFill>
                  <a:srgbClr val="737573"/>
                </a:solidFill>
                <a:latin typeface="+mn-lt"/>
                <a:cs typeface="Verdana"/>
              </a:rPr>
              <a:t>Lirum</a:t>
            </a:r>
            <a:r>
              <a:rPr lang="de-DE" sz="1600" spc="15" dirty="0">
                <a:solidFill>
                  <a:srgbClr val="737573"/>
                </a:solidFill>
                <a:latin typeface="+mn-lt"/>
                <a:cs typeface="Verdana"/>
              </a:rPr>
              <a:t> </a:t>
            </a:r>
            <a:r>
              <a:rPr lang="de-DE" sz="1600" spc="15" dirty="0" err="1">
                <a:solidFill>
                  <a:srgbClr val="737573"/>
                </a:solidFill>
                <a:latin typeface="+mn-lt"/>
                <a:cs typeface="Verdana"/>
              </a:rPr>
              <a:t>Larum</a:t>
            </a:r>
            <a:endParaRPr lang="de-DE" sz="1400" baseline="32000" dirty="0">
              <a:latin typeface="+mn-lt"/>
              <a:cs typeface="Verdana"/>
            </a:endParaRPr>
          </a:p>
        </p:txBody>
      </p:sp>
      <p:sp>
        <p:nvSpPr>
          <p:cNvPr id="31" name="Textplatzhalter 7">
            <a:extLst>
              <a:ext uri="{FF2B5EF4-FFF2-40B4-BE49-F238E27FC236}">
                <a16:creationId xmlns:a16="http://schemas.microsoft.com/office/drawing/2014/main" id="{9FE70469-D2CF-F54D-8857-99669A3EFDE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735019" y="4184458"/>
            <a:ext cx="2780042" cy="1315768"/>
          </a:xfrm>
        </p:spPr>
        <p:txBody>
          <a:bodyPr wrap="square" anchor="ctr" anchorCtr="0">
            <a:noAutofit/>
          </a:bodyPr>
          <a:lstStyle>
            <a:lvl1pPr algn="ctr">
              <a:defRPr sz="9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51" name="Titel 1">
            <a:extLst>
              <a:ext uri="{FF2B5EF4-FFF2-40B4-BE49-F238E27FC236}">
                <a16:creationId xmlns:a16="http://schemas.microsoft.com/office/drawing/2014/main" id="{03283527-78C1-0A49-BD51-A69E9D92068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52" name="Textplatzhalter 9">
            <a:extLst>
              <a:ext uri="{FF2B5EF4-FFF2-40B4-BE49-F238E27FC236}">
                <a16:creationId xmlns:a16="http://schemas.microsoft.com/office/drawing/2014/main" id="{CC868230-9ACB-8849-BC57-6A57948C5FF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49" name="Bildplatzhalter 5">
            <a:extLst>
              <a:ext uri="{FF2B5EF4-FFF2-40B4-BE49-F238E27FC236}">
                <a16:creationId xmlns:a16="http://schemas.microsoft.com/office/drawing/2014/main" id="{52A7B9EB-3C1A-2745-A43F-A541DCF08F21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3203065" y="0"/>
            <a:ext cx="8988935" cy="3429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6F9F69FE-3832-C147-AA0D-AC58EC2B8B5B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5924AB3-90FC-094D-930E-2D4C7F7A9DAA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3F74439-06A3-6641-A438-A6DE5E5CFD79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1461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afik 15">
            <a:extLst>
              <a:ext uri="{FF2B5EF4-FFF2-40B4-BE49-F238E27FC236}">
                <a16:creationId xmlns:a16="http://schemas.microsoft.com/office/drawing/2014/main" id="{49944344-C9CC-D046-A4B4-4319549147B9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8" name="Grafik 15">
              <a:extLst>
                <a:ext uri="{FF2B5EF4-FFF2-40B4-BE49-F238E27FC236}">
                  <a16:creationId xmlns:a16="http://schemas.microsoft.com/office/drawing/2014/main" id="{DD87EC10-BCFB-E246-B27A-F7C34AF90416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B93B46C2-910B-F34A-903B-D9B42CF71993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75A894E7-9274-784B-860B-069A7D62A758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82A17960-53EC-5C43-A7CC-F02619CA3934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88463905-4434-0243-9299-D4A8C22DFF89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91CD82CD-9B46-D345-A84F-BF4858991693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20" name="Grafik 15">
              <a:extLst>
                <a:ext uri="{FF2B5EF4-FFF2-40B4-BE49-F238E27FC236}">
                  <a16:creationId xmlns:a16="http://schemas.microsoft.com/office/drawing/2014/main" id="{5C5220E1-2C5B-E942-B7A2-7210A281937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00ACB67E-F449-9647-84DF-923468FA3A88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5656C5DE-B600-2C4E-8B97-A3DECEB685E2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21" name="Grafik 15">
              <a:extLst>
                <a:ext uri="{FF2B5EF4-FFF2-40B4-BE49-F238E27FC236}">
                  <a16:creationId xmlns:a16="http://schemas.microsoft.com/office/drawing/2014/main" id="{375EE697-7A3B-BD45-907D-4DEB70BAB37A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E6C60BE2-1E66-754B-8EF2-74B6B6EF7609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326BE66D-4BF8-4C43-BE0F-EF51C3A15924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87AFCA34-4F13-804C-B94E-AE50FEA5CBFB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FA1316FA-E57A-C740-B848-D319ED488D3C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8" name="Textplatzhalter 6">
            <a:extLst>
              <a:ext uri="{FF2B5EF4-FFF2-40B4-BE49-F238E27FC236}">
                <a16:creationId xmlns:a16="http://schemas.microsoft.com/office/drawing/2014/main" id="{6D61E466-7EDD-0E4D-9F4C-893C3FEBD39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71475" y="1484313"/>
            <a:ext cx="3046413" cy="4546599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0" name="Textplatzhalter 6">
            <a:extLst>
              <a:ext uri="{FF2B5EF4-FFF2-40B4-BE49-F238E27FC236}">
                <a16:creationId xmlns:a16="http://schemas.microsoft.com/office/drawing/2014/main" id="{AC26A37D-F9A7-C64A-BC2C-D1FE1907B874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429125" y="1484313"/>
            <a:ext cx="3046413" cy="4546600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2" name="Inhaltsplatzhalter 6">
            <a:extLst>
              <a:ext uri="{FF2B5EF4-FFF2-40B4-BE49-F238E27FC236}">
                <a16:creationId xmlns:a16="http://schemas.microsoft.com/office/drawing/2014/main" id="{6ADF1445-427F-CC4B-A00D-D014EF689E88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904033" y="1631972"/>
            <a:ext cx="2444750" cy="302978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marL="97155" algn="ctr">
              <a:lnSpc>
                <a:spcPct val="100000"/>
              </a:lnSpc>
              <a:spcBef>
                <a:spcPts val="430"/>
              </a:spcBef>
            </a:pPr>
            <a:r>
              <a:rPr lang="de-DE" sz="1600" spc="15" dirty="0" err="1">
                <a:solidFill>
                  <a:srgbClr val="737573"/>
                </a:solidFill>
                <a:latin typeface="+mn-lt"/>
                <a:cs typeface="Verdana"/>
              </a:rPr>
              <a:t>Lirum</a:t>
            </a:r>
            <a:r>
              <a:rPr lang="de-DE" sz="1600" spc="15" dirty="0">
                <a:solidFill>
                  <a:srgbClr val="737573"/>
                </a:solidFill>
                <a:latin typeface="+mn-lt"/>
                <a:cs typeface="Verdana"/>
              </a:rPr>
              <a:t> </a:t>
            </a:r>
            <a:r>
              <a:rPr lang="de-DE" sz="1600" spc="15" dirty="0" err="1">
                <a:solidFill>
                  <a:srgbClr val="737573"/>
                </a:solidFill>
                <a:latin typeface="+mn-lt"/>
                <a:cs typeface="Verdana"/>
              </a:rPr>
              <a:t>Larum</a:t>
            </a:r>
            <a:endParaRPr lang="de-DE" sz="1400" baseline="32000" dirty="0">
              <a:latin typeface="+mn-lt"/>
              <a:cs typeface="Verdana"/>
            </a:endParaRPr>
          </a:p>
        </p:txBody>
      </p:sp>
      <p:sp>
        <p:nvSpPr>
          <p:cNvPr id="32" name="Titel 1">
            <a:extLst>
              <a:ext uri="{FF2B5EF4-FFF2-40B4-BE49-F238E27FC236}">
                <a16:creationId xmlns:a16="http://schemas.microsoft.com/office/drawing/2014/main" id="{5E19FFE6-3360-554C-A4DA-B02D27B9CA7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9" name="Textplatzhalter 9">
            <a:extLst>
              <a:ext uri="{FF2B5EF4-FFF2-40B4-BE49-F238E27FC236}">
                <a16:creationId xmlns:a16="http://schemas.microsoft.com/office/drawing/2014/main" id="{4F876458-35D1-1945-8981-027C4B065AB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41" name="Textplatzhalter 7">
            <a:extLst>
              <a:ext uri="{FF2B5EF4-FFF2-40B4-BE49-F238E27FC236}">
                <a16:creationId xmlns:a16="http://schemas.microsoft.com/office/drawing/2014/main" id="{2A82530F-32E5-9E4D-8F46-1FA2FCA9981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735019" y="441325"/>
            <a:ext cx="2780042" cy="1315768"/>
          </a:xfrm>
        </p:spPr>
        <p:txBody>
          <a:bodyPr wrap="square" anchor="ctr" anchorCtr="0">
            <a:noAutofit/>
          </a:bodyPr>
          <a:lstStyle>
            <a:lvl1pPr algn="ctr">
              <a:defRPr sz="9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8DD29B07-B610-054E-9EA2-7BEA32B7B869}"/>
              </a:ext>
            </a:extLst>
          </p:cNvPr>
          <p:cNvSpPr>
            <a:spLocks noGrp="1"/>
          </p:cNvSpPr>
          <p:nvPr>
            <p:ph type="dt" sz="half" idx="32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C093FBE-7E9E-4B47-A1D8-34CBF90E015B}"/>
              </a:ext>
            </a:extLst>
          </p:cNvPr>
          <p:cNvSpPr>
            <a:spLocks noGrp="1"/>
          </p:cNvSpPr>
          <p:nvPr>
            <p:ph type="ftr" sz="quarter" idx="33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2AD4B994-46B8-6443-A456-EDCD7458E0F9}"/>
              </a:ext>
            </a:extLst>
          </p:cNvPr>
          <p:cNvSpPr>
            <a:spLocks noGrp="1"/>
          </p:cNvSpPr>
          <p:nvPr>
            <p:ph type="sldNum" sz="quarter" idx="34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628518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afik 15">
            <a:extLst>
              <a:ext uri="{FF2B5EF4-FFF2-40B4-BE49-F238E27FC236}">
                <a16:creationId xmlns:a16="http://schemas.microsoft.com/office/drawing/2014/main" id="{28189031-B46A-2A4E-8B40-273427C232A4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6" name="Grafik 15">
              <a:extLst>
                <a:ext uri="{FF2B5EF4-FFF2-40B4-BE49-F238E27FC236}">
                  <a16:creationId xmlns:a16="http://schemas.microsoft.com/office/drawing/2014/main" id="{323EBD1F-4355-2849-A6C3-C4B3CC7BC3C4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E6C42CD6-7033-B94A-A915-505B1C18D730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4391B9D4-AF97-0E4E-9629-EF86468A21AE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0909EF90-1E57-4D4B-A5D4-B5866D834569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C8B47DF8-9EAA-004F-8584-21E44054F580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B1A43172-2F6C-404C-9B0B-576B80F14B3C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7" name="Grafik 15">
              <a:extLst>
                <a:ext uri="{FF2B5EF4-FFF2-40B4-BE49-F238E27FC236}">
                  <a16:creationId xmlns:a16="http://schemas.microsoft.com/office/drawing/2014/main" id="{6574A44F-E4CF-3E4D-89E6-9CF54F5428F1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9924ED96-D59D-BC40-ADA4-E5FA46CB8161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6163F3D6-E83A-DE41-AAF6-B8FB177AC086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8" name="Grafik 15">
              <a:extLst>
                <a:ext uri="{FF2B5EF4-FFF2-40B4-BE49-F238E27FC236}">
                  <a16:creationId xmlns:a16="http://schemas.microsoft.com/office/drawing/2014/main" id="{6D317B27-7C7C-2043-9488-5BB2D1C5AC73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25A537EF-7B18-3348-8B5D-D611615329B8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DF1AB186-611A-2F4C-BAD1-35702948A906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2F014675-41A4-434E-8D8E-2C1EA971E8C8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A12A9336-6722-194F-B0FF-6D20E8449C2A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2" name="Inhaltsplatzhalter 6">
            <a:extLst>
              <a:ext uri="{FF2B5EF4-FFF2-40B4-BE49-F238E27FC236}">
                <a16:creationId xmlns:a16="http://schemas.microsoft.com/office/drawing/2014/main" id="{138CD48C-9F47-AE43-92E4-D7D43849F3D7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165006" y="3454436"/>
            <a:ext cx="2444750" cy="302978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marL="97155" algn="ctr">
              <a:lnSpc>
                <a:spcPct val="100000"/>
              </a:lnSpc>
              <a:spcBef>
                <a:spcPts val="430"/>
              </a:spcBef>
            </a:pPr>
            <a:r>
              <a:rPr lang="de-DE" sz="1600" spc="15" dirty="0" err="1">
                <a:solidFill>
                  <a:srgbClr val="737573"/>
                </a:solidFill>
                <a:latin typeface="+mn-lt"/>
                <a:cs typeface="Verdana"/>
              </a:rPr>
              <a:t>Lirum</a:t>
            </a:r>
            <a:r>
              <a:rPr lang="de-DE" sz="1600" spc="15" dirty="0">
                <a:solidFill>
                  <a:srgbClr val="737573"/>
                </a:solidFill>
                <a:latin typeface="+mn-lt"/>
                <a:cs typeface="Verdana"/>
              </a:rPr>
              <a:t> </a:t>
            </a:r>
            <a:r>
              <a:rPr lang="de-DE" sz="1600" spc="15" dirty="0" err="1">
                <a:solidFill>
                  <a:srgbClr val="737573"/>
                </a:solidFill>
                <a:latin typeface="+mn-lt"/>
                <a:cs typeface="Verdana"/>
              </a:rPr>
              <a:t>Larum</a:t>
            </a:r>
            <a:endParaRPr lang="de-DE" sz="1400" baseline="32000" dirty="0">
              <a:latin typeface="+mn-lt"/>
              <a:cs typeface="Verdana"/>
            </a:endParaRPr>
          </a:p>
        </p:txBody>
      </p:sp>
      <p:sp>
        <p:nvSpPr>
          <p:cNvPr id="34" name="Inhaltsplatzhalter 6">
            <a:extLst>
              <a:ext uri="{FF2B5EF4-FFF2-40B4-BE49-F238E27FC236}">
                <a16:creationId xmlns:a16="http://schemas.microsoft.com/office/drawing/2014/main" id="{C0A5E607-4AA7-7949-9D20-5F569BDD6896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4873625" y="4208883"/>
            <a:ext cx="2444750" cy="302978"/>
          </a:xfrm>
        </p:spPr>
        <p:txBody>
          <a:bodyPr/>
          <a:lstStyle>
            <a:lvl1pPr algn="ctr">
              <a:defRPr>
                <a:latin typeface="Avenir Next LT Pro" panose="020B0504020202020204" pitchFamily="34" charset="0"/>
              </a:defRPr>
            </a:lvl1pPr>
          </a:lstStyle>
          <a:p>
            <a:pPr marL="97155" algn="ctr">
              <a:lnSpc>
                <a:spcPct val="100000"/>
              </a:lnSpc>
              <a:spcBef>
                <a:spcPts val="430"/>
              </a:spcBef>
            </a:pPr>
            <a:r>
              <a:rPr lang="de-DE" sz="1600" spc="15" dirty="0" err="1">
                <a:solidFill>
                  <a:srgbClr val="737573"/>
                </a:solidFill>
                <a:latin typeface="+mn-lt"/>
                <a:cs typeface="Verdana"/>
              </a:rPr>
              <a:t>Lirum</a:t>
            </a:r>
            <a:r>
              <a:rPr lang="de-DE" sz="1600" spc="15" dirty="0">
                <a:solidFill>
                  <a:srgbClr val="737573"/>
                </a:solidFill>
                <a:latin typeface="+mn-lt"/>
                <a:cs typeface="Verdana"/>
              </a:rPr>
              <a:t> </a:t>
            </a:r>
            <a:r>
              <a:rPr lang="de-DE" sz="1600" spc="15" dirty="0" err="1">
                <a:solidFill>
                  <a:srgbClr val="737573"/>
                </a:solidFill>
                <a:latin typeface="+mn-lt"/>
                <a:cs typeface="Verdana"/>
              </a:rPr>
              <a:t>Larum</a:t>
            </a:r>
            <a:endParaRPr lang="de-DE" sz="1400" baseline="32000" dirty="0">
              <a:latin typeface="+mn-lt"/>
              <a:cs typeface="Verdana"/>
            </a:endParaRPr>
          </a:p>
        </p:txBody>
      </p:sp>
      <p:sp>
        <p:nvSpPr>
          <p:cNvPr id="39" name="Textplatzhalter 38">
            <a:extLst>
              <a:ext uri="{FF2B5EF4-FFF2-40B4-BE49-F238E27FC236}">
                <a16:creationId xmlns:a16="http://schemas.microsoft.com/office/drawing/2014/main" id="{813BC856-4965-EA4C-A54F-72589966460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364538" y="1484313"/>
            <a:ext cx="3455987" cy="4716462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0" name="Titel 1">
            <a:extLst>
              <a:ext uri="{FF2B5EF4-FFF2-40B4-BE49-F238E27FC236}">
                <a16:creationId xmlns:a16="http://schemas.microsoft.com/office/drawing/2014/main" id="{5B37131B-5E21-8548-9551-7EB7962735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1" name="Textplatzhalter 9">
            <a:extLst>
              <a:ext uri="{FF2B5EF4-FFF2-40B4-BE49-F238E27FC236}">
                <a16:creationId xmlns:a16="http://schemas.microsoft.com/office/drawing/2014/main" id="{E6620143-A2D6-CE42-AF94-02E31F5756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40" name="Textplatzhalter 7">
            <a:extLst>
              <a:ext uri="{FF2B5EF4-FFF2-40B4-BE49-F238E27FC236}">
                <a16:creationId xmlns:a16="http://schemas.microsoft.com/office/drawing/2014/main" id="{4866C2EF-95AC-A343-884D-0C2140B7A16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5992" y="2273512"/>
            <a:ext cx="2780042" cy="1315768"/>
          </a:xfrm>
        </p:spPr>
        <p:txBody>
          <a:bodyPr wrap="square" anchor="ctr" anchorCtr="0">
            <a:noAutofit/>
          </a:bodyPr>
          <a:lstStyle>
            <a:lvl1pPr algn="ctr">
              <a:defRPr sz="9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42" name="Textplatzhalter 7">
            <a:extLst>
              <a:ext uri="{FF2B5EF4-FFF2-40B4-BE49-F238E27FC236}">
                <a16:creationId xmlns:a16="http://schemas.microsoft.com/office/drawing/2014/main" id="{38A5D7A9-D82B-0B44-B1BF-03A9E6ED8B6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697225" y="3023387"/>
            <a:ext cx="2780042" cy="1315768"/>
          </a:xfrm>
        </p:spPr>
        <p:txBody>
          <a:bodyPr wrap="square" anchor="ctr" anchorCtr="0">
            <a:noAutofit/>
          </a:bodyPr>
          <a:lstStyle>
            <a:lvl1pPr algn="ctr">
              <a:defRPr sz="9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3F2533D-AEE2-BD47-B049-677262143C7F}"/>
              </a:ext>
            </a:extLst>
          </p:cNvPr>
          <p:cNvSpPr>
            <a:spLocks noGrp="1"/>
          </p:cNvSpPr>
          <p:nvPr>
            <p:ph type="dt" sz="half" idx="39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A416C14-0AE5-404F-8850-7545DC3C1D8B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60AA4F5-7FE4-594E-9667-80D5C175220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8785503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afik 15">
            <a:extLst>
              <a:ext uri="{FF2B5EF4-FFF2-40B4-BE49-F238E27FC236}">
                <a16:creationId xmlns:a16="http://schemas.microsoft.com/office/drawing/2014/main" id="{28189031-B46A-2A4E-8B40-273427C232A4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6" name="Grafik 15">
              <a:extLst>
                <a:ext uri="{FF2B5EF4-FFF2-40B4-BE49-F238E27FC236}">
                  <a16:creationId xmlns:a16="http://schemas.microsoft.com/office/drawing/2014/main" id="{323EBD1F-4355-2849-A6C3-C4B3CC7BC3C4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E6C42CD6-7033-B94A-A915-505B1C18D730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4391B9D4-AF97-0E4E-9629-EF86468A21AE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0909EF90-1E57-4D4B-A5D4-B5866D834569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C8B47DF8-9EAA-004F-8584-21E44054F580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B1A43172-2F6C-404C-9B0B-576B80F14B3C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7" name="Grafik 15">
              <a:extLst>
                <a:ext uri="{FF2B5EF4-FFF2-40B4-BE49-F238E27FC236}">
                  <a16:creationId xmlns:a16="http://schemas.microsoft.com/office/drawing/2014/main" id="{6574A44F-E4CF-3E4D-89E6-9CF54F5428F1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9924ED96-D59D-BC40-ADA4-E5FA46CB8161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6163F3D6-E83A-DE41-AAF6-B8FB177AC086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8" name="Grafik 15">
              <a:extLst>
                <a:ext uri="{FF2B5EF4-FFF2-40B4-BE49-F238E27FC236}">
                  <a16:creationId xmlns:a16="http://schemas.microsoft.com/office/drawing/2014/main" id="{6D317B27-7C7C-2043-9488-5BB2D1C5AC73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25A537EF-7B18-3348-8B5D-D611615329B8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DF1AB186-611A-2F4C-BAD1-35702948A906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2F014675-41A4-434E-8D8E-2C1EA971E8C8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A12A9336-6722-194F-B0FF-6D20E8449C2A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0" name="Titel 1">
            <a:extLst>
              <a:ext uri="{FF2B5EF4-FFF2-40B4-BE49-F238E27FC236}">
                <a16:creationId xmlns:a16="http://schemas.microsoft.com/office/drawing/2014/main" id="{5B37131B-5E21-8548-9551-7EB7962735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1" name="Textplatzhalter 9">
            <a:extLst>
              <a:ext uri="{FF2B5EF4-FFF2-40B4-BE49-F238E27FC236}">
                <a16:creationId xmlns:a16="http://schemas.microsoft.com/office/drawing/2014/main" id="{E6620143-A2D6-CE42-AF94-02E31F5756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40" name="Textplatzhalter 7">
            <a:extLst>
              <a:ext uri="{FF2B5EF4-FFF2-40B4-BE49-F238E27FC236}">
                <a16:creationId xmlns:a16="http://schemas.microsoft.com/office/drawing/2014/main" id="{4866C2EF-95AC-A343-884D-0C2140B7A16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65361" y="2322217"/>
            <a:ext cx="3811142" cy="1315768"/>
          </a:xfrm>
        </p:spPr>
        <p:txBody>
          <a:bodyPr wrap="square" anchor="ctr" anchorCtr="0">
            <a:noAutofit/>
          </a:bodyPr>
          <a:lstStyle>
            <a:lvl1pPr algn="ctr">
              <a:defRPr sz="9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42" name="Textplatzhalter 7">
            <a:extLst>
              <a:ext uri="{FF2B5EF4-FFF2-40B4-BE49-F238E27FC236}">
                <a16:creationId xmlns:a16="http://schemas.microsoft.com/office/drawing/2014/main" id="{38A5D7A9-D82B-0B44-B1BF-03A9E6ED8B6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051315" y="5349856"/>
            <a:ext cx="1439234" cy="581545"/>
          </a:xfrm>
        </p:spPr>
        <p:txBody>
          <a:bodyPr wrap="square" anchor="ctr" anchorCtr="0">
            <a:noAutofit/>
          </a:bodyPr>
          <a:lstStyle>
            <a:lvl1pPr algn="ctr">
              <a:defRPr sz="44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3F2533D-AEE2-BD47-B049-677262143C7F}"/>
              </a:ext>
            </a:extLst>
          </p:cNvPr>
          <p:cNvSpPr>
            <a:spLocks noGrp="1"/>
          </p:cNvSpPr>
          <p:nvPr>
            <p:ph type="dt" sz="half" idx="39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A416C14-0AE5-404F-8850-7545DC3C1D8B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60AA4F5-7FE4-594E-9667-80D5C175220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33" name="Textplatzhalter 7">
            <a:extLst>
              <a:ext uri="{FF2B5EF4-FFF2-40B4-BE49-F238E27FC236}">
                <a16:creationId xmlns:a16="http://schemas.microsoft.com/office/drawing/2014/main" id="{3FBD2987-D830-FE4D-89D0-92B298B9318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230112" y="4377759"/>
            <a:ext cx="1561049" cy="581545"/>
          </a:xfrm>
        </p:spPr>
        <p:txBody>
          <a:bodyPr wrap="square" anchor="ctr" anchorCtr="0">
            <a:noAutofit/>
          </a:bodyPr>
          <a:lstStyle>
            <a:lvl1pPr algn="ctr">
              <a:defRPr sz="3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+XYZ</a:t>
            </a:r>
          </a:p>
        </p:txBody>
      </p:sp>
      <p:sp>
        <p:nvSpPr>
          <p:cNvPr id="35" name="Textplatzhalter 22">
            <a:extLst>
              <a:ext uri="{FF2B5EF4-FFF2-40B4-BE49-F238E27FC236}">
                <a16:creationId xmlns:a16="http://schemas.microsoft.com/office/drawing/2014/main" id="{67988CFD-D2C7-6E49-BCDE-03154EB65A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87183" y="1484313"/>
            <a:ext cx="4933340" cy="431800"/>
          </a:xfrm>
        </p:spPr>
        <p:txBody>
          <a:bodyPr anchor="ctr" anchorCtr="0">
            <a:noAutofit/>
          </a:bodyPr>
          <a:lstStyle>
            <a:lvl1pPr>
              <a:lnSpc>
                <a:spcPct val="150000"/>
              </a:lnSpc>
              <a:defRPr sz="1900" b="1">
                <a:solidFill>
                  <a:schemeClr val="accent1"/>
                </a:solidFill>
              </a:defRPr>
            </a:lvl1pPr>
            <a:lvl2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2pPr>
            <a:lvl3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3pPr>
            <a:lvl4pPr>
              <a:lnSpc>
                <a:spcPct val="150000"/>
              </a:lnSpc>
              <a:defRPr sz="1600" b="1">
                <a:solidFill>
                  <a:schemeClr val="accent2"/>
                </a:solidFill>
              </a:defRPr>
            </a:lvl4pPr>
            <a:lvl5pPr>
              <a:lnSpc>
                <a:spcPct val="150000"/>
              </a:lnSpc>
              <a:defRPr sz="12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36" name="Textplatzhalter 22">
            <a:extLst>
              <a:ext uri="{FF2B5EF4-FFF2-40B4-BE49-F238E27FC236}">
                <a16:creationId xmlns:a16="http://schemas.microsoft.com/office/drawing/2014/main" id="{55B0F454-9C16-2B49-B339-8E5C110D1CF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87183" y="2034110"/>
            <a:ext cx="4933340" cy="431800"/>
          </a:xfrm>
        </p:spPr>
        <p:txBody>
          <a:bodyPr anchor="ctr">
            <a:noAutofit/>
          </a:bodyPr>
          <a:lstStyle>
            <a:lvl1pPr>
              <a:lnSpc>
                <a:spcPct val="150000"/>
              </a:lnSpc>
              <a:defRPr sz="1900" b="1">
                <a:solidFill>
                  <a:schemeClr val="accent1"/>
                </a:solidFill>
              </a:defRPr>
            </a:lvl1pPr>
            <a:lvl2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2pPr>
            <a:lvl3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3pPr>
            <a:lvl4pPr>
              <a:lnSpc>
                <a:spcPct val="150000"/>
              </a:lnSpc>
              <a:defRPr sz="1600" b="1">
                <a:solidFill>
                  <a:schemeClr val="accent2"/>
                </a:solidFill>
              </a:defRPr>
            </a:lvl4pPr>
            <a:lvl5pPr>
              <a:lnSpc>
                <a:spcPct val="150000"/>
              </a:lnSpc>
              <a:defRPr sz="12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37" name="Textplatzhalter 22">
            <a:extLst>
              <a:ext uri="{FF2B5EF4-FFF2-40B4-BE49-F238E27FC236}">
                <a16:creationId xmlns:a16="http://schemas.microsoft.com/office/drawing/2014/main" id="{68258D2E-F3EA-3342-963A-49883D6CA3C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87183" y="2583907"/>
            <a:ext cx="4933340" cy="431800"/>
          </a:xfrm>
        </p:spPr>
        <p:txBody>
          <a:bodyPr anchor="ctr">
            <a:noAutofit/>
          </a:bodyPr>
          <a:lstStyle>
            <a:lvl1pPr>
              <a:lnSpc>
                <a:spcPct val="150000"/>
              </a:lnSpc>
              <a:defRPr sz="1900" b="1">
                <a:solidFill>
                  <a:schemeClr val="accent1"/>
                </a:solidFill>
              </a:defRPr>
            </a:lvl1pPr>
            <a:lvl2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2pPr>
            <a:lvl3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3pPr>
            <a:lvl4pPr>
              <a:lnSpc>
                <a:spcPct val="150000"/>
              </a:lnSpc>
              <a:defRPr sz="1600" b="1">
                <a:solidFill>
                  <a:schemeClr val="accent2"/>
                </a:solidFill>
              </a:defRPr>
            </a:lvl4pPr>
            <a:lvl5pPr>
              <a:lnSpc>
                <a:spcPct val="150000"/>
              </a:lnSpc>
              <a:defRPr sz="12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38" name="Textplatzhalter 22">
            <a:extLst>
              <a:ext uri="{FF2B5EF4-FFF2-40B4-BE49-F238E27FC236}">
                <a16:creationId xmlns:a16="http://schemas.microsoft.com/office/drawing/2014/main" id="{FDB1F310-8895-D041-B951-7EA2E234536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87183" y="3133704"/>
            <a:ext cx="4933340" cy="431800"/>
          </a:xfrm>
        </p:spPr>
        <p:txBody>
          <a:bodyPr anchor="ctr">
            <a:noAutofit/>
          </a:bodyPr>
          <a:lstStyle>
            <a:lvl1pPr>
              <a:lnSpc>
                <a:spcPct val="150000"/>
              </a:lnSpc>
              <a:defRPr sz="1900" b="1">
                <a:solidFill>
                  <a:schemeClr val="accent1"/>
                </a:solidFill>
              </a:defRPr>
            </a:lvl1pPr>
            <a:lvl2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2pPr>
            <a:lvl3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3pPr>
            <a:lvl4pPr>
              <a:lnSpc>
                <a:spcPct val="150000"/>
              </a:lnSpc>
              <a:defRPr sz="1600" b="1">
                <a:solidFill>
                  <a:schemeClr val="accent2"/>
                </a:solidFill>
              </a:defRPr>
            </a:lvl4pPr>
            <a:lvl5pPr>
              <a:lnSpc>
                <a:spcPct val="150000"/>
              </a:lnSpc>
              <a:defRPr sz="12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41" name="Textplatzhalter 22">
            <a:extLst>
              <a:ext uri="{FF2B5EF4-FFF2-40B4-BE49-F238E27FC236}">
                <a16:creationId xmlns:a16="http://schemas.microsoft.com/office/drawing/2014/main" id="{377347D2-3C61-AB43-BFBC-65280AAAB86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87183" y="3683501"/>
            <a:ext cx="4933340" cy="431800"/>
          </a:xfrm>
        </p:spPr>
        <p:txBody>
          <a:bodyPr anchor="ctr">
            <a:noAutofit/>
          </a:bodyPr>
          <a:lstStyle>
            <a:lvl1pPr>
              <a:lnSpc>
                <a:spcPct val="150000"/>
              </a:lnSpc>
              <a:defRPr sz="1900" b="1">
                <a:solidFill>
                  <a:schemeClr val="accent1"/>
                </a:solidFill>
              </a:defRPr>
            </a:lvl1pPr>
            <a:lvl2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2pPr>
            <a:lvl3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3pPr>
            <a:lvl4pPr>
              <a:lnSpc>
                <a:spcPct val="150000"/>
              </a:lnSpc>
              <a:defRPr sz="1600" b="1">
                <a:solidFill>
                  <a:schemeClr val="accent2"/>
                </a:solidFill>
              </a:defRPr>
            </a:lvl4pPr>
            <a:lvl5pPr>
              <a:lnSpc>
                <a:spcPct val="150000"/>
              </a:lnSpc>
              <a:defRPr sz="12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43" name="Textplatzhalter 22">
            <a:extLst>
              <a:ext uri="{FF2B5EF4-FFF2-40B4-BE49-F238E27FC236}">
                <a16:creationId xmlns:a16="http://schemas.microsoft.com/office/drawing/2014/main" id="{7C6A5FD6-5BC7-974A-9832-EABB72440CF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87183" y="4233299"/>
            <a:ext cx="4933340" cy="431800"/>
          </a:xfrm>
        </p:spPr>
        <p:txBody>
          <a:bodyPr anchor="ctr">
            <a:noAutofit/>
          </a:bodyPr>
          <a:lstStyle>
            <a:lvl1pPr>
              <a:lnSpc>
                <a:spcPct val="150000"/>
              </a:lnSpc>
              <a:defRPr sz="1900" b="1">
                <a:solidFill>
                  <a:schemeClr val="accent1"/>
                </a:solidFill>
              </a:defRPr>
            </a:lvl1pPr>
            <a:lvl2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2pPr>
            <a:lvl3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3pPr>
            <a:lvl4pPr>
              <a:lnSpc>
                <a:spcPct val="150000"/>
              </a:lnSpc>
              <a:defRPr sz="1600" b="1">
                <a:solidFill>
                  <a:schemeClr val="accent2"/>
                </a:solidFill>
              </a:defRPr>
            </a:lvl4pPr>
            <a:lvl5pPr>
              <a:lnSpc>
                <a:spcPct val="150000"/>
              </a:lnSpc>
              <a:defRPr sz="12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44" name="Textplatzhalter 22">
            <a:extLst>
              <a:ext uri="{FF2B5EF4-FFF2-40B4-BE49-F238E27FC236}">
                <a16:creationId xmlns:a16="http://schemas.microsoft.com/office/drawing/2014/main" id="{376CEFA1-E0FB-584B-9903-D4BA71C94132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887183" y="4775701"/>
            <a:ext cx="4933340" cy="431800"/>
          </a:xfrm>
        </p:spPr>
        <p:txBody>
          <a:bodyPr anchor="ctr">
            <a:noAutofit/>
          </a:bodyPr>
          <a:lstStyle>
            <a:lvl1pPr>
              <a:lnSpc>
                <a:spcPct val="150000"/>
              </a:lnSpc>
              <a:defRPr sz="1900" b="1">
                <a:solidFill>
                  <a:schemeClr val="accent1"/>
                </a:solidFill>
              </a:defRPr>
            </a:lvl1pPr>
            <a:lvl2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2pPr>
            <a:lvl3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3pPr>
            <a:lvl4pPr>
              <a:lnSpc>
                <a:spcPct val="150000"/>
              </a:lnSpc>
              <a:defRPr sz="1600" b="1">
                <a:solidFill>
                  <a:schemeClr val="accent2"/>
                </a:solidFill>
              </a:defRPr>
            </a:lvl4pPr>
            <a:lvl5pPr>
              <a:lnSpc>
                <a:spcPct val="150000"/>
              </a:lnSpc>
              <a:defRPr sz="12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45" name="Textplatzhalter 22">
            <a:extLst>
              <a:ext uri="{FF2B5EF4-FFF2-40B4-BE49-F238E27FC236}">
                <a16:creationId xmlns:a16="http://schemas.microsoft.com/office/drawing/2014/main" id="{04E958E3-2E68-BA40-B5E2-6008569C81F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887183" y="5325499"/>
            <a:ext cx="4933340" cy="431800"/>
          </a:xfrm>
        </p:spPr>
        <p:txBody>
          <a:bodyPr anchor="ctr">
            <a:noAutofit/>
          </a:bodyPr>
          <a:lstStyle>
            <a:lvl1pPr>
              <a:lnSpc>
                <a:spcPct val="150000"/>
              </a:lnSpc>
              <a:defRPr sz="1900" b="1">
                <a:solidFill>
                  <a:schemeClr val="accent1"/>
                </a:solidFill>
              </a:defRPr>
            </a:lvl1pPr>
            <a:lvl2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2pPr>
            <a:lvl3pPr>
              <a:lnSpc>
                <a:spcPct val="150000"/>
              </a:lnSpc>
              <a:defRPr sz="1800" b="1">
                <a:solidFill>
                  <a:schemeClr val="accent2"/>
                </a:solidFill>
              </a:defRPr>
            </a:lvl3pPr>
            <a:lvl4pPr>
              <a:lnSpc>
                <a:spcPct val="150000"/>
              </a:lnSpc>
              <a:defRPr sz="1600" b="1">
                <a:solidFill>
                  <a:schemeClr val="accent2"/>
                </a:solidFill>
              </a:defRPr>
            </a:lvl4pPr>
            <a:lvl5pPr>
              <a:lnSpc>
                <a:spcPct val="150000"/>
              </a:lnSpc>
              <a:defRPr sz="1200" b="1">
                <a:solidFill>
                  <a:schemeClr val="accent2"/>
                </a:solidFill>
              </a:defRPr>
            </a:lvl5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46" name="Textplatzhalter 30">
            <a:extLst>
              <a:ext uri="{FF2B5EF4-FFF2-40B4-BE49-F238E27FC236}">
                <a16:creationId xmlns:a16="http://schemas.microsoft.com/office/drawing/2014/main" id="{1F96ECFB-E40D-A441-ACF8-8BDF23E63A0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53126" y="1660587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233570942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afik 15">
            <a:extLst>
              <a:ext uri="{FF2B5EF4-FFF2-40B4-BE49-F238E27FC236}">
                <a16:creationId xmlns:a16="http://schemas.microsoft.com/office/drawing/2014/main" id="{28189031-B46A-2A4E-8B40-273427C232A4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6" name="Grafik 15">
              <a:extLst>
                <a:ext uri="{FF2B5EF4-FFF2-40B4-BE49-F238E27FC236}">
                  <a16:creationId xmlns:a16="http://schemas.microsoft.com/office/drawing/2014/main" id="{323EBD1F-4355-2849-A6C3-C4B3CC7BC3C4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E6C42CD6-7033-B94A-A915-505B1C18D730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4391B9D4-AF97-0E4E-9629-EF86468A21AE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0909EF90-1E57-4D4B-A5D4-B5866D834569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C8B47DF8-9EAA-004F-8584-21E44054F580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B1A43172-2F6C-404C-9B0B-576B80F14B3C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7" name="Grafik 15">
              <a:extLst>
                <a:ext uri="{FF2B5EF4-FFF2-40B4-BE49-F238E27FC236}">
                  <a16:creationId xmlns:a16="http://schemas.microsoft.com/office/drawing/2014/main" id="{6574A44F-E4CF-3E4D-89E6-9CF54F5428F1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9924ED96-D59D-BC40-ADA4-E5FA46CB8161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6163F3D6-E83A-DE41-AAF6-B8FB177AC086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8" name="Grafik 15">
              <a:extLst>
                <a:ext uri="{FF2B5EF4-FFF2-40B4-BE49-F238E27FC236}">
                  <a16:creationId xmlns:a16="http://schemas.microsoft.com/office/drawing/2014/main" id="{6D317B27-7C7C-2043-9488-5BB2D1C5AC73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25A537EF-7B18-3348-8B5D-D611615329B8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DF1AB186-611A-2F4C-BAD1-35702948A906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2F014675-41A4-434E-8D8E-2C1EA971E8C8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A12A9336-6722-194F-B0FF-6D20E8449C2A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0" name="Titel 1">
            <a:extLst>
              <a:ext uri="{FF2B5EF4-FFF2-40B4-BE49-F238E27FC236}">
                <a16:creationId xmlns:a16="http://schemas.microsoft.com/office/drawing/2014/main" id="{5B37131B-5E21-8548-9551-7EB7962735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1" name="Textplatzhalter 9">
            <a:extLst>
              <a:ext uri="{FF2B5EF4-FFF2-40B4-BE49-F238E27FC236}">
                <a16:creationId xmlns:a16="http://schemas.microsoft.com/office/drawing/2014/main" id="{E6620143-A2D6-CE42-AF94-02E31F57566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40" name="Textplatzhalter 7">
            <a:extLst>
              <a:ext uri="{FF2B5EF4-FFF2-40B4-BE49-F238E27FC236}">
                <a16:creationId xmlns:a16="http://schemas.microsoft.com/office/drawing/2014/main" id="{4866C2EF-95AC-A343-884D-0C2140B7A16A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65361" y="2322217"/>
            <a:ext cx="3811142" cy="1315768"/>
          </a:xfrm>
        </p:spPr>
        <p:txBody>
          <a:bodyPr wrap="square" anchor="ctr" anchorCtr="0">
            <a:noAutofit/>
          </a:bodyPr>
          <a:lstStyle>
            <a:lvl1pPr algn="ctr">
              <a:defRPr sz="9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42" name="Textplatzhalter 7">
            <a:extLst>
              <a:ext uri="{FF2B5EF4-FFF2-40B4-BE49-F238E27FC236}">
                <a16:creationId xmlns:a16="http://schemas.microsoft.com/office/drawing/2014/main" id="{38A5D7A9-D82B-0B44-B1BF-03A9E6ED8B61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051315" y="5349856"/>
            <a:ext cx="1439234" cy="581545"/>
          </a:xfrm>
        </p:spPr>
        <p:txBody>
          <a:bodyPr wrap="square" anchor="ctr" anchorCtr="0">
            <a:noAutofit/>
          </a:bodyPr>
          <a:lstStyle>
            <a:lvl1pPr algn="ctr">
              <a:defRPr sz="44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3F2533D-AEE2-BD47-B049-677262143C7F}"/>
              </a:ext>
            </a:extLst>
          </p:cNvPr>
          <p:cNvSpPr>
            <a:spLocks noGrp="1"/>
          </p:cNvSpPr>
          <p:nvPr>
            <p:ph type="dt" sz="half" idx="39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A416C14-0AE5-404F-8850-7545DC3C1D8B}"/>
              </a:ext>
            </a:extLst>
          </p:cNvPr>
          <p:cNvSpPr>
            <a:spLocks noGrp="1"/>
          </p:cNvSpPr>
          <p:nvPr>
            <p:ph type="ftr" sz="quarter" idx="40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560AA4F5-7FE4-594E-9667-80D5C1752201}"/>
              </a:ext>
            </a:extLst>
          </p:cNvPr>
          <p:cNvSpPr>
            <a:spLocks noGrp="1"/>
          </p:cNvSpPr>
          <p:nvPr>
            <p:ph type="sldNum" sz="quarter" idx="41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33" name="Textplatzhalter 7">
            <a:extLst>
              <a:ext uri="{FF2B5EF4-FFF2-40B4-BE49-F238E27FC236}">
                <a16:creationId xmlns:a16="http://schemas.microsoft.com/office/drawing/2014/main" id="{3FBD2987-D830-FE4D-89D0-92B298B9318C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230112" y="4377759"/>
            <a:ext cx="1561049" cy="581545"/>
          </a:xfrm>
        </p:spPr>
        <p:txBody>
          <a:bodyPr wrap="square" anchor="ctr" anchorCtr="0">
            <a:noAutofit/>
          </a:bodyPr>
          <a:lstStyle>
            <a:lvl1pPr algn="ctr">
              <a:defRPr sz="3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+XYZ</a:t>
            </a:r>
          </a:p>
        </p:txBody>
      </p:sp>
      <p:sp>
        <p:nvSpPr>
          <p:cNvPr id="46" name="Textplatzhalter 30">
            <a:extLst>
              <a:ext uri="{FF2B5EF4-FFF2-40B4-BE49-F238E27FC236}">
                <a16:creationId xmlns:a16="http://schemas.microsoft.com/office/drawing/2014/main" id="{1F96ECFB-E40D-A441-ACF8-8BDF23E63A0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853126" y="1660587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34" name="Textplatzhalter 7">
            <a:extLst>
              <a:ext uri="{FF2B5EF4-FFF2-40B4-BE49-F238E27FC236}">
                <a16:creationId xmlns:a16="http://schemas.microsoft.com/office/drawing/2014/main" id="{33FF00E2-0232-0C43-BE39-5C519E459024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717521" y="2322217"/>
            <a:ext cx="3811142" cy="1315768"/>
          </a:xfrm>
        </p:spPr>
        <p:txBody>
          <a:bodyPr wrap="square" anchor="ctr" anchorCtr="0">
            <a:noAutofit/>
          </a:bodyPr>
          <a:lstStyle>
            <a:lvl1pPr algn="ctr">
              <a:defRPr sz="9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39" name="Textplatzhalter 7">
            <a:extLst>
              <a:ext uri="{FF2B5EF4-FFF2-40B4-BE49-F238E27FC236}">
                <a16:creationId xmlns:a16="http://schemas.microsoft.com/office/drawing/2014/main" id="{45C72B16-3245-A645-95C2-F957AFD671D9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7903475" y="5349856"/>
            <a:ext cx="1439234" cy="581545"/>
          </a:xfrm>
        </p:spPr>
        <p:txBody>
          <a:bodyPr wrap="square" anchor="ctr" anchorCtr="0">
            <a:noAutofit/>
          </a:bodyPr>
          <a:lstStyle>
            <a:lvl1pPr algn="ctr">
              <a:defRPr sz="44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XYZ</a:t>
            </a:r>
          </a:p>
        </p:txBody>
      </p:sp>
      <p:sp>
        <p:nvSpPr>
          <p:cNvPr id="47" name="Textplatzhalter 7">
            <a:extLst>
              <a:ext uri="{FF2B5EF4-FFF2-40B4-BE49-F238E27FC236}">
                <a16:creationId xmlns:a16="http://schemas.microsoft.com/office/drawing/2014/main" id="{6585D658-7727-024B-81ED-F186CE4961F2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082272" y="4377759"/>
            <a:ext cx="1561049" cy="581545"/>
          </a:xfrm>
        </p:spPr>
        <p:txBody>
          <a:bodyPr wrap="square" anchor="ctr" anchorCtr="0">
            <a:noAutofit/>
          </a:bodyPr>
          <a:lstStyle>
            <a:lvl1pPr algn="ctr">
              <a:defRPr sz="360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DE"/>
              <a:t>+XYZ</a:t>
            </a:r>
          </a:p>
        </p:txBody>
      </p:sp>
      <p:sp>
        <p:nvSpPr>
          <p:cNvPr id="48" name="Textplatzhalter 30">
            <a:extLst>
              <a:ext uri="{FF2B5EF4-FFF2-40B4-BE49-F238E27FC236}">
                <a16:creationId xmlns:a16="http://schemas.microsoft.com/office/drawing/2014/main" id="{4A74E80A-BCD7-3D42-A3DC-113CE023B0D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7705286" y="1660587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</p:spTree>
    <p:extLst>
      <p:ext uri="{BB962C8B-B14F-4D97-AF65-F5344CB8AC3E}">
        <p14:creationId xmlns:p14="http://schemas.microsoft.com/office/powerpoint/2010/main" val="118167496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2">
            <a:extLst>
              <a:ext uri="{FF2B5EF4-FFF2-40B4-BE49-F238E27FC236}">
                <a16:creationId xmlns:a16="http://schemas.microsoft.com/office/drawing/2014/main" id="{677F9FAF-0D63-6343-9644-1BA44617732C}"/>
              </a:ext>
            </a:extLst>
          </p:cNvPr>
          <p:cNvSpPr txBox="1">
            <a:spLocks/>
          </p:cNvSpPr>
          <p:nvPr/>
        </p:nvSpPr>
        <p:spPr>
          <a:xfrm>
            <a:off x="562003" y="4751331"/>
            <a:ext cx="5712805" cy="9270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457200">
              <a:defRPr>
                <a:latin typeface="+mn-lt"/>
                <a:ea typeface="+mn-ea"/>
                <a:cs typeface="+mn-cs"/>
              </a:defRPr>
            </a:lvl2pPr>
            <a:lvl3pPr marL="914400">
              <a:defRPr>
                <a:latin typeface="+mn-lt"/>
                <a:ea typeface="+mn-ea"/>
                <a:cs typeface="+mn-cs"/>
              </a:defRPr>
            </a:lvl3pPr>
            <a:lvl4pPr marL="1371600">
              <a:defRPr>
                <a:latin typeface="+mn-lt"/>
                <a:ea typeface="+mn-ea"/>
                <a:cs typeface="+mn-cs"/>
              </a:defRPr>
            </a:lvl4pPr>
            <a:lvl5pPr marL="1828800">
              <a:defRPr>
                <a:latin typeface="+mn-lt"/>
                <a:ea typeface="+mn-ea"/>
                <a:cs typeface="+mn-cs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12700" marR="5080">
              <a:spcBef>
                <a:spcPts val="100"/>
              </a:spcBef>
            </a:pPr>
            <a:endParaRPr lang="de-DE" sz="1050" b="1" dirty="0">
              <a:solidFill>
                <a:srgbClr val="003B7D"/>
              </a:solidFill>
              <a:latin typeface="Avenir Next LT Pro" panose="020B0504020202020204" pitchFamily="34" charset="0"/>
              <a:cs typeface="Verdana"/>
            </a:endParaRPr>
          </a:p>
        </p:txBody>
      </p:sp>
      <p:grpSp>
        <p:nvGrpSpPr>
          <p:cNvPr id="14" name="Grafik 15">
            <a:extLst>
              <a:ext uri="{FF2B5EF4-FFF2-40B4-BE49-F238E27FC236}">
                <a16:creationId xmlns:a16="http://schemas.microsoft.com/office/drawing/2014/main" id="{006038E5-1988-E247-9864-D244E3EAC968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5" name="Grafik 15">
              <a:extLst>
                <a:ext uri="{FF2B5EF4-FFF2-40B4-BE49-F238E27FC236}">
                  <a16:creationId xmlns:a16="http://schemas.microsoft.com/office/drawing/2014/main" id="{82F94C23-DA4B-B447-BE0A-F14A61069967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F65E9D2D-F084-7540-82C8-1B852F16A78B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75D6DE0F-58E1-0A43-8A2F-B32A0E8A5C97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9D50D42A-5E0F-A04F-85C8-E3D80C0A2973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3A0EBB1E-F80D-3B45-902A-11843A726FDA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57B471B1-51B9-3C45-AAA2-BBDA6DAD39FE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6" name="Grafik 15">
              <a:extLst>
                <a:ext uri="{FF2B5EF4-FFF2-40B4-BE49-F238E27FC236}">
                  <a16:creationId xmlns:a16="http://schemas.microsoft.com/office/drawing/2014/main" id="{61E2170F-46C7-164D-98C4-9BA86482C955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D99F8EE9-6382-0848-BAC0-9F55BE32E1D0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360F7D5E-5F4A-A54F-90CE-6D12FA79FC0E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7" name="Grafik 15">
              <a:extLst>
                <a:ext uri="{FF2B5EF4-FFF2-40B4-BE49-F238E27FC236}">
                  <a16:creationId xmlns:a16="http://schemas.microsoft.com/office/drawing/2014/main" id="{2CA8DFA1-464A-1144-97C8-DEBCD571DFFD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DE71480A-66FB-8E4F-823B-89A17F6554CA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42F69162-0E88-C24C-A487-AE7724B03D7B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9E4470E7-08CA-BB49-B5D2-4EB66D904210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79BEDDFD-83AD-8A4F-AE54-081B5907FD68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F5FF4670-0B1B-914B-BCCB-B695EA171C1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71475" y="1494522"/>
            <a:ext cx="6323793" cy="248699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1" name="Titel 1">
            <a:extLst>
              <a:ext uri="{FF2B5EF4-FFF2-40B4-BE49-F238E27FC236}">
                <a16:creationId xmlns:a16="http://schemas.microsoft.com/office/drawing/2014/main" id="{259E1EB1-ADA1-224A-A334-3C7B3D4CF7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3" name="Textplatzhalter 9">
            <a:extLst>
              <a:ext uri="{FF2B5EF4-FFF2-40B4-BE49-F238E27FC236}">
                <a16:creationId xmlns:a16="http://schemas.microsoft.com/office/drawing/2014/main" id="{9FC2A67F-09D4-1843-B2FF-15E89E4F922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29" name="Textplatzhalter 29">
            <a:extLst>
              <a:ext uri="{FF2B5EF4-FFF2-40B4-BE49-F238E27FC236}">
                <a16:creationId xmlns:a16="http://schemas.microsoft.com/office/drawing/2014/main" id="{48F9F416-61A5-CE4C-9154-82B7242B8DF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371475" y="4658140"/>
            <a:ext cx="6323793" cy="1020277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2" name="Bildplatzhalter 5">
            <a:extLst>
              <a:ext uri="{FF2B5EF4-FFF2-40B4-BE49-F238E27FC236}">
                <a16:creationId xmlns:a16="http://schemas.microsoft.com/office/drawing/2014/main" id="{471A57ED-A231-244B-BD52-6446F243C2AC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243280" y="0"/>
            <a:ext cx="4948719" cy="6200775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de-DE"/>
          </a:p>
        </p:txBody>
      </p:sp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AE7A063F-A1DA-654A-B2E4-A7FCB95F7352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AD82138-DA07-144A-B51B-8E6168C1A82A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6B87E59-F608-1D4D-B44A-D70D4E6C834E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1021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ore Digitali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430792A2-B43B-4970-8CD7-B038858447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0442" b="297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Blauer Streifen" descr="Ein Bild, das Text enthält.&#10;&#10;Automatisch generierte Beschreibung">
            <a:extLst>
              <a:ext uri="{FF2B5EF4-FFF2-40B4-BE49-F238E27FC236}">
                <a16:creationId xmlns:a16="http://schemas.microsoft.com/office/drawing/2014/main" id="{013AD121-013D-4B87-9B5D-F5F0916D7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1366"/>
            <a:ext cx="7716646" cy="2738302"/>
          </a:xfrm>
          <a:prstGeom prst="rect">
            <a:avLst/>
          </a:prstGeom>
        </p:spPr>
      </p:pic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6E865DF8-8AC6-B045-9440-4D43B5C946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219" y="5471364"/>
            <a:ext cx="3828846" cy="295491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18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0FEB241-1C73-4A4E-A219-E23430996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29" y="4298164"/>
            <a:ext cx="4246257" cy="429374"/>
          </a:xfrm>
          <a:prstGeom prst="rect">
            <a:avLst/>
          </a:prstGeom>
          <a:noFill/>
        </p:spPr>
        <p:txBody>
          <a:bodyPr wrap="square" lIns="90000" tIns="54000" rIns="90000" bIns="0" anchor="t" anchorCtr="0">
            <a:spAutoFit/>
          </a:bodyPr>
          <a:lstStyle>
            <a:lvl1pPr algn="l">
              <a:lnSpc>
                <a:spcPct val="87000"/>
              </a:lnSpc>
              <a:defRPr sz="2800" b="1" i="0" spc="100" baseline="0">
                <a:solidFill>
                  <a:schemeClr val="bg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A359CB1-624B-484F-BAEC-54FAAE264F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5619109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7687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afik 15">
            <a:extLst>
              <a:ext uri="{FF2B5EF4-FFF2-40B4-BE49-F238E27FC236}">
                <a16:creationId xmlns:a16="http://schemas.microsoft.com/office/drawing/2014/main" id="{77FE1F4C-3E66-9744-838C-5129EE95DF8D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C1ACDC42-FE26-B648-BE79-577D78F9C908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12D6348-2EF9-D34E-9B4D-CD1E14EED6CE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F07EFB2E-A8D6-B648-965D-6CCF718AC6B6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D3B52303-AC9F-A940-9D7D-F9F6B799EC38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5EEB9ECC-68C3-1649-A7DA-E766EEC9E63D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3" name="Freihandform 42">
                <a:extLst>
                  <a:ext uri="{FF2B5EF4-FFF2-40B4-BE49-F238E27FC236}">
                    <a16:creationId xmlns:a16="http://schemas.microsoft.com/office/drawing/2014/main" id="{F7C67C5F-B1C9-C047-B67E-378B8E37DC8C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1" name="Grafik 15">
              <a:extLst>
                <a:ext uri="{FF2B5EF4-FFF2-40B4-BE49-F238E27FC236}">
                  <a16:creationId xmlns:a16="http://schemas.microsoft.com/office/drawing/2014/main" id="{03FA01B8-6D72-E742-A3F8-88EDE34B3DFF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85AE050A-3562-594E-A89E-1E50DF55EAF1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F34A3E8F-9EE5-4143-840F-39BB589F897D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2" name="Grafik 15">
              <a:extLst>
                <a:ext uri="{FF2B5EF4-FFF2-40B4-BE49-F238E27FC236}">
                  <a16:creationId xmlns:a16="http://schemas.microsoft.com/office/drawing/2014/main" id="{49CA1C5C-33C0-1440-8782-D69625E590F9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A79216EE-DCC9-F44E-82C6-8C6EDF9355F1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9EB3E3A0-DAFE-6243-98D3-82AD82685799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242F633E-9219-7448-BF01-A8EFB7632CC9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31670645-4D89-284A-ACB3-13CD4E07AF31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8" name="Inhaltsplatzhalter 44">
            <a:extLst>
              <a:ext uri="{FF2B5EF4-FFF2-40B4-BE49-F238E27FC236}">
                <a16:creationId xmlns:a16="http://schemas.microsoft.com/office/drawing/2014/main" id="{1A71C0D5-D8B8-DF4F-8B3A-78ACE6048FBA}"/>
              </a:ext>
            </a:extLst>
          </p:cNvPr>
          <p:cNvSpPr>
            <a:spLocks noGrp="1"/>
          </p:cNvSpPr>
          <p:nvPr>
            <p:ph sz="quarter" idx="21"/>
          </p:nvPr>
        </p:nvSpPr>
        <p:spPr>
          <a:xfrm>
            <a:off x="1700871" y="5072736"/>
            <a:ext cx="2511596" cy="1142795"/>
          </a:xfrm>
        </p:spPr>
        <p:txBody>
          <a:bodyPr>
            <a:noAutofit/>
          </a:bodyPr>
          <a:lstStyle>
            <a:lvl1pPr algn="ctr">
              <a:defRPr sz="140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9" name="Inhaltsplatzhalter 44">
            <a:extLst>
              <a:ext uri="{FF2B5EF4-FFF2-40B4-BE49-F238E27FC236}">
                <a16:creationId xmlns:a16="http://schemas.microsoft.com/office/drawing/2014/main" id="{BF6278D9-F6E9-174C-A50F-F223D7E8FC8B}"/>
              </a:ext>
            </a:extLst>
          </p:cNvPr>
          <p:cNvSpPr>
            <a:spLocks noGrp="1"/>
          </p:cNvSpPr>
          <p:nvPr>
            <p:ph sz="quarter" idx="22"/>
          </p:nvPr>
        </p:nvSpPr>
        <p:spPr>
          <a:xfrm>
            <a:off x="4843604" y="5057980"/>
            <a:ext cx="2511596" cy="1142795"/>
          </a:xfrm>
        </p:spPr>
        <p:txBody>
          <a:bodyPr>
            <a:noAutofit/>
          </a:bodyPr>
          <a:lstStyle>
            <a:lvl1pPr algn="ctr">
              <a:defRPr sz="140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0" name="Inhaltsplatzhalter 44">
            <a:extLst>
              <a:ext uri="{FF2B5EF4-FFF2-40B4-BE49-F238E27FC236}">
                <a16:creationId xmlns:a16="http://schemas.microsoft.com/office/drawing/2014/main" id="{9836108A-83F3-F342-84B6-1CE7BF7A299D}"/>
              </a:ext>
            </a:extLst>
          </p:cNvPr>
          <p:cNvSpPr>
            <a:spLocks noGrp="1"/>
          </p:cNvSpPr>
          <p:nvPr>
            <p:ph sz="quarter" idx="23"/>
          </p:nvPr>
        </p:nvSpPr>
        <p:spPr>
          <a:xfrm>
            <a:off x="7976300" y="5077009"/>
            <a:ext cx="2511596" cy="1142795"/>
          </a:xfrm>
        </p:spPr>
        <p:txBody>
          <a:bodyPr>
            <a:noAutofit/>
          </a:bodyPr>
          <a:lstStyle>
            <a:lvl1pPr algn="ctr">
              <a:defRPr sz="1400"/>
            </a:lvl1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1" name="Inhaltsplatzhalter 44">
            <a:extLst>
              <a:ext uri="{FF2B5EF4-FFF2-40B4-BE49-F238E27FC236}">
                <a16:creationId xmlns:a16="http://schemas.microsoft.com/office/drawing/2014/main" id="{C97068E0-F80A-F24A-8CED-4E84BE43D794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1925082" y="3930382"/>
            <a:ext cx="2063174" cy="286232"/>
          </a:xfrm>
        </p:spPr>
        <p:txBody>
          <a:bodyPr anchor="ctr" anchorCtr="0">
            <a:no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Klimaaktion</a:t>
            </a:r>
          </a:p>
        </p:txBody>
      </p:sp>
      <p:sp>
        <p:nvSpPr>
          <p:cNvPr id="54" name="Inhaltsplatzhalter 44">
            <a:extLst>
              <a:ext uri="{FF2B5EF4-FFF2-40B4-BE49-F238E27FC236}">
                <a16:creationId xmlns:a16="http://schemas.microsoft.com/office/drawing/2014/main" id="{0C7D52C3-9131-3244-821F-EC9D336AF7D4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5067815" y="3930381"/>
            <a:ext cx="2063174" cy="286232"/>
          </a:xfrm>
        </p:spPr>
        <p:txBody>
          <a:bodyPr anchor="ctr" anchorCtr="0">
            <a:no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Wandel fördern</a:t>
            </a:r>
          </a:p>
        </p:txBody>
      </p:sp>
      <p:sp>
        <p:nvSpPr>
          <p:cNvPr id="55" name="Inhaltsplatzhalter 44">
            <a:extLst>
              <a:ext uri="{FF2B5EF4-FFF2-40B4-BE49-F238E27FC236}">
                <a16:creationId xmlns:a16="http://schemas.microsoft.com/office/drawing/2014/main" id="{615A4227-9BAC-AD41-BB9D-C3AE34F2EEF7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7723202" y="3930382"/>
            <a:ext cx="3187834" cy="286232"/>
          </a:xfrm>
        </p:spPr>
        <p:txBody>
          <a:bodyPr anchor="ctr" anchorCtr="0">
            <a:noAutofit/>
          </a:bodyPr>
          <a:lstStyle>
            <a:lvl1pPr algn="ctr">
              <a:defRPr sz="1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Einbindung der </a:t>
            </a:r>
            <a:r>
              <a:rPr lang="de-DE" err="1"/>
              <a:t>Communtiy</a:t>
            </a:r>
            <a:endParaRPr lang="de-DE"/>
          </a:p>
        </p:txBody>
      </p:sp>
      <p:sp>
        <p:nvSpPr>
          <p:cNvPr id="45" name="Titel 1">
            <a:extLst>
              <a:ext uri="{FF2B5EF4-FFF2-40B4-BE49-F238E27FC236}">
                <a16:creationId xmlns:a16="http://schemas.microsoft.com/office/drawing/2014/main" id="{A23B113D-7CC2-4F4C-8733-E829EBF1A8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46" name="Textplatzhalter 9">
            <a:extLst>
              <a:ext uri="{FF2B5EF4-FFF2-40B4-BE49-F238E27FC236}">
                <a16:creationId xmlns:a16="http://schemas.microsoft.com/office/drawing/2014/main" id="{BDCADA64-061A-B846-8E8E-3FE027F4471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F1363FD-EA08-A342-9F97-33563589C713}"/>
              </a:ext>
            </a:extLst>
          </p:cNvPr>
          <p:cNvSpPr>
            <a:spLocks noGrp="1"/>
          </p:cNvSpPr>
          <p:nvPr>
            <p:ph type="dt" sz="half" idx="27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BD58DA1-1285-D841-A676-DCF45EC8C685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933984D-D40E-5541-9397-D13DBAD71587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086279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afik 15">
            <a:extLst>
              <a:ext uri="{FF2B5EF4-FFF2-40B4-BE49-F238E27FC236}">
                <a16:creationId xmlns:a16="http://schemas.microsoft.com/office/drawing/2014/main" id="{D43071C1-C9A5-8249-A948-0609569C1C48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7" name="Grafik 15">
              <a:extLst>
                <a:ext uri="{FF2B5EF4-FFF2-40B4-BE49-F238E27FC236}">
                  <a16:creationId xmlns:a16="http://schemas.microsoft.com/office/drawing/2014/main" id="{6904AC53-4502-5947-B099-21CB394E933E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ED315FF9-3ED4-0744-ACA6-A0018E5B7E45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8B8E4F81-304B-8646-9A1E-16BDEF01DC06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9E5F67FB-8E7C-5E46-B54E-7C4638C4F4F8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C68D1F07-67B3-144B-9E18-D891936B849A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0" name="Freihandform 29">
                <a:extLst>
                  <a:ext uri="{FF2B5EF4-FFF2-40B4-BE49-F238E27FC236}">
                    <a16:creationId xmlns:a16="http://schemas.microsoft.com/office/drawing/2014/main" id="{9DFB8809-13D2-CA44-9F98-3D9C8091395F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8" name="Grafik 15">
              <a:extLst>
                <a:ext uri="{FF2B5EF4-FFF2-40B4-BE49-F238E27FC236}">
                  <a16:creationId xmlns:a16="http://schemas.microsoft.com/office/drawing/2014/main" id="{82595BD6-908D-9E4F-9C87-BD6CC2666F3B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5166AEF6-3570-C942-BD3F-B4E708135F57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C36924DB-76DD-4E45-AEF9-D74FB67AA017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9" name="Grafik 15">
              <a:extLst>
                <a:ext uri="{FF2B5EF4-FFF2-40B4-BE49-F238E27FC236}">
                  <a16:creationId xmlns:a16="http://schemas.microsoft.com/office/drawing/2014/main" id="{191A521E-2571-594B-9282-38486E14539E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3A7621E9-475E-4649-BE52-1C0234BDEAC2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D49DDF34-6B0D-664A-BCEC-8752B253E38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D94FB652-F818-1847-9C63-9F0426477E40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2C4FDE25-65EA-7B45-80B5-A7E7E787C866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DE691503-4235-F741-BEFD-D8D59EA182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92356" y="3300756"/>
            <a:ext cx="1051806" cy="650875"/>
          </a:xfrm>
        </p:spPr>
        <p:txBody>
          <a:bodyPr anchor="ctr" anchorCtr="0">
            <a:noAutofit/>
          </a:bodyPr>
          <a:lstStyle>
            <a:lvl1pPr algn="ctr"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Mustertext</a:t>
            </a:r>
          </a:p>
        </p:txBody>
      </p:sp>
      <p:sp>
        <p:nvSpPr>
          <p:cNvPr id="35" name="Textplatzhalter 33">
            <a:extLst>
              <a:ext uri="{FF2B5EF4-FFF2-40B4-BE49-F238E27FC236}">
                <a16:creationId xmlns:a16="http://schemas.microsoft.com/office/drawing/2014/main" id="{DEC79564-153E-E44E-BF2E-C98B5A8DDE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92356" y="5013981"/>
            <a:ext cx="1051806" cy="650875"/>
          </a:xfrm>
        </p:spPr>
        <p:txBody>
          <a:bodyPr anchor="ctr" anchorCtr="0">
            <a:noAutofit/>
          </a:bodyPr>
          <a:lstStyle>
            <a:lvl1pPr algn="ctr"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Mustertext</a:t>
            </a:r>
          </a:p>
        </p:txBody>
      </p:sp>
      <p:sp>
        <p:nvSpPr>
          <p:cNvPr id="36" name="Textplatzhalter 30">
            <a:extLst>
              <a:ext uri="{FF2B5EF4-FFF2-40B4-BE49-F238E27FC236}">
                <a16:creationId xmlns:a16="http://schemas.microsoft.com/office/drawing/2014/main" id="{D6091B6F-BA78-F941-AFEF-C90870E5EC3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83195" y="1018006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37" name="Textplatzhalter 30">
            <a:extLst>
              <a:ext uri="{FF2B5EF4-FFF2-40B4-BE49-F238E27FC236}">
                <a16:creationId xmlns:a16="http://schemas.microsoft.com/office/drawing/2014/main" id="{8A6A813F-AA06-FF45-AF9D-F54E2B997A8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85976" y="1018006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40" name="Textplatzhalter 38">
            <a:extLst>
              <a:ext uri="{FF2B5EF4-FFF2-40B4-BE49-F238E27FC236}">
                <a16:creationId xmlns:a16="http://schemas.microsoft.com/office/drawing/2014/main" id="{00FA8C08-D9C4-0248-83E5-A70659B6365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789663" y="1499010"/>
            <a:ext cx="4030862" cy="4701765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1" name="Textplatzhalter 38">
            <a:extLst>
              <a:ext uri="{FF2B5EF4-FFF2-40B4-BE49-F238E27FC236}">
                <a16:creationId xmlns:a16="http://schemas.microsoft.com/office/drawing/2014/main" id="{DB1245BF-5664-E642-B593-C18E055C145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371475" y="1499010"/>
            <a:ext cx="4221706" cy="4701765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8" name="Titel 1">
            <a:extLst>
              <a:ext uri="{FF2B5EF4-FFF2-40B4-BE49-F238E27FC236}">
                <a16:creationId xmlns:a16="http://schemas.microsoft.com/office/drawing/2014/main" id="{ABD304DA-6D8D-D649-A21D-5EA2EAF809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EBEBFFA-E151-1146-B57A-EE7A34280DF5}"/>
              </a:ext>
            </a:extLst>
          </p:cNvPr>
          <p:cNvSpPr>
            <a:spLocks noGrp="1"/>
          </p:cNvSpPr>
          <p:nvPr>
            <p:ph type="dt" sz="half" idx="23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047E9E9-998B-524A-A708-5E7E42A89A04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AF18C8A-27D7-3544-84C3-3D38B5485922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5153367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afik 15">
            <a:extLst>
              <a:ext uri="{FF2B5EF4-FFF2-40B4-BE49-F238E27FC236}">
                <a16:creationId xmlns:a16="http://schemas.microsoft.com/office/drawing/2014/main" id="{76A597A6-CA02-E84D-BE30-F4CCE76BA675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2" name="Grafik 15">
              <a:extLst>
                <a:ext uri="{FF2B5EF4-FFF2-40B4-BE49-F238E27FC236}">
                  <a16:creationId xmlns:a16="http://schemas.microsoft.com/office/drawing/2014/main" id="{160002C7-2DCD-7544-824F-209190B39839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65850306-C00B-1148-A79A-0DDF3B0CA59E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BBFCF0C5-9AF2-BD49-A98E-308899F82A22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8EAB71C2-0681-8848-B99D-965EE2F1D233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909A4677-A7B6-D24C-8B0C-B5A3F5654C66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8FFC3B76-E585-3B4B-8494-773E81AC014B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5" name="Grafik 15">
              <a:extLst>
                <a:ext uri="{FF2B5EF4-FFF2-40B4-BE49-F238E27FC236}">
                  <a16:creationId xmlns:a16="http://schemas.microsoft.com/office/drawing/2014/main" id="{B242F354-BD86-6144-A9B9-C37DC7AC0997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6B456912-7690-3846-A520-FA7D68D5ECFE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214B189D-F4FD-0443-8779-FD295D83E46C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6" name="Grafik 15">
              <a:extLst>
                <a:ext uri="{FF2B5EF4-FFF2-40B4-BE49-F238E27FC236}">
                  <a16:creationId xmlns:a16="http://schemas.microsoft.com/office/drawing/2014/main" id="{8C90D154-BCEC-4842-934E-D08BA2149565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5DAF5E66-A2F5-E348-B867-FE7434AC117C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BD08A1B0-398B-F849-907A-DB7189DC7DE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91CD5C29-F997-0C45-A03B-58CE1E70F682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278CA5B8-7BEE-6F44-B6A2-22A98CE3E954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8" name="Titel 1">
            <a:extLst>
              <a:ext uri="{FF2B5EF4-FFF2-40B4-BE49-F238E27FC236}">
                <a16:creationId xmlns:a16="http://schemas.microsoft.com/office/drawing/2014/main" id="{87B740B9-065A-3F40-BE8C-316FD475213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301D8101-A7D0-E042-9132-13F01E57A25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453159" y="1020225"/>
            <a:ext cx="1947823" cy="383873"/>
          </a:xfrm>
          <a:solidFill>
            <a:schemeClr val="accent2"/>
          </a:solidFill>
        </p:spPr>
        <p:txBody>
          <a:bodyPr vert="horz" wrap="none" lIns="72000" tIns="14400" rIns="72000" bIns="0" rtlCol="0">
            <a:spAutoFit/>
          </a:bodyPr>
          <a:lstStyle>
            <a:lvl1pPr>
              <a:defRPr kumimoji="0" lang="de-DE" sz="2400" b="1" i="0" u="none" strike="noStrike" cap="none" spc="15" normalizeH="0" baseline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Avenir Next LT Pro" panose="020B0504020202020204" pitchFamily="34" charset="0"/>
              </a:defRPr>
            </a:lvl1pPr>
          </a:lstStyle>
          <a:p>
            <a:pPr marL="12700" marR="0" lvl="0" fontAlgn="auto">
              <a:lnSpc>
                <a:spcPct val="100000"/>
              </a:lnSpc>
              <a:spcBef>
                <a:spcPts val="120"/>
              </a:spcBef>
              <a:spcAft>
                <a:spcPts val="0"/>
              </a:spcAft>
              <a:buClrTx/>
              <a:buSzTx/>
              <a:buFontTx/>
              <a:tabLst/>
            </a:pPr>
            <a:r>
              <a:rPr lang="de-DE" dirty="0"/>
              <a:t>SUBHEAD</a:t>
            </a:r>
          </a:p>
        </p:txBody>
      </p:sp>
      <p:sp>
        <p:nvSpPr>
          <p:cNvPr id="32" name="Textplatzhalter 22">
            <a:extLst>
              <a:ext uri="{FF2B5EF4-FFF2-40B4-BE49-F238E27FC236}">
                <a16:creationId xmlns:a16="http://schemas.microsoft.com/office/drawing/2014/main" id="{0C82FCAA-1BF0-0B44-AEA6-CE2FF53508D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53159" y="1484313"/>
            <a:ext cx="5367366" cy="4716462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2F7074A-00F6-FC4D-B6CF-E1B125BFD573}"/>
              </a:ext>
            </a:extLst>
          </p:cNvPr>
          <p:cNvSpPr>
            <a:spLocks noGrp="1"/>
          </p:cNvSpPr>
          <p:nvPr>
            <p:ph type="dt" sz="half" idx="19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DE523A0B-2AD9-DE48-9719-C3AAB39947C8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A632CE8-6B42-C84F-9A98-B8AEB8E6948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6" name="Diagrammplatzhalter 5">
            <a:extLst>
              <a:ext uri="{FF2B5EF4-FFF2-40B4-BE49-F238E27FC236}">
                <a16:creationId xmlns:a16="http://schemas.microsoft.com/office/drawing/2014/main" id="{F0845650-C1E0-EF45-9FFF-B05A90D316F5}"/>
              </a:ext>
            </a:extLst>
          </p:cNvPr>
          <p:cNvSpPr>
            <a:spLocks noGrp="1"/>
          </p:cNvSpPr>
          <p:nvPr>
            <p:ph type="chart" sz="quarter" idx="22"/>
          </p:nvPr>
        </p:nvSpPr>
        <p:spPr>
          <a:xfrm>
            <a:off x="371475" y="1484313"/>
            <a:ext cx="5465763" cy="4469920"/>
          </a:xfrm>
        </p:spPr>
        <p:txBody>
          <a:bodyPr>
            <a:no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897009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afik 15">
            <a:extLst>
              <a:ext uri="{FF2B5EF4-FFF2-40B4-BE49-F238E27FC236}">
                <a16:creationId xmlns:a16="http://schemas.microsoft.com/office/drawing/2014/main" id="{6E5BA1AF-7039-2A44-BF6D-DECD57FDC5D0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13" name="Grafik 15">
              <a:extLst>
                <a:ext uri="{FF2B5EF4-FFF2-40B4-BE49-F238E27FC236}">
                  <a16:creationId xmlns:a16="http://schemas.microsoft.com/office/drawing/2014/main" id="{D48F8AA1-B847-2440-8E2F-78F252D27787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15CFEC58-E081-2C4E-8322-BF0020FEF0D2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19B72019-30ED-434F-ABA3-982D0341E205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F830242B-333F-104A-833E-8047669D277C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D27BB66F-4DE1-C14C-B10A-D7FEE7D51361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4D20C67B-7B59-A046-A74F-388F267B7032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4" name="Grafik 15">
              <a:extLst>
                <a:ext uri="{FF2B5EF4-FFF2-40B4-BE49-F238E27FC236}">
                  <a16:creationId xmlns:a16="http://schemas.microsoft.com/office/drawing/2014/main" id="{1992F4F3-B97D-5646-A7D9-6198AA068677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7B3A8A49-21E0-F24A-B497-5B6F4B82C029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E0F87386-B5C5-3547-8F37-30F8E3EB139A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5" name="Grafik 15">
              <a:extLst>
                <a:ext uri="{FF2B5EF4-FFF2-40B4-BE49-F238E27FC236}">
                  <a16:creationId xmlns:a16="http://schemas.microsoft.com/office/drawing/2014/main" id="{17D6092F-966E-5348-905D-366664348527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6" name="Freihandform 15">
                <a:extLst>
                  <a:ext uri="{FF2B5EF4-FFF2-40B4-BE49-F238E27FC236}">
                    <a16:creationId xmlns:a16="http://schemas.microsoft.com/office/drawing/2014/main" id="{1C3598E9-32F7-6649-AF87-014691B984BB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BD205B10-616B-2C4D-98F2-69C8A4316C61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BB4658CA-A3DE-5847-915C-BF641038F0E1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817CBEDA-61B3-2D46-9F75-1E9203759ED4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7" name="Textplatzhalter 22">
            <a:extLst>
              <a:ext uri="{FF2B5EF4-FFF2-40B4-BE49-F238E27FC236}">
                <a16:creationId xmlns:a16="http://schemas.microsoft.com/office/drawing/2014/main" id="{E596CE6B-AE98-A94B-8637-110E368C778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82589" y="1484313"/>
            <a:ext cx="3035818" cy="4716462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9" name="Textplatzhalter 9">
            <a:extLst>
              <a:ext uri="{FF2B5EF4-FFF2-40B4-BE49-F238E27FC236}">
                <a16:creationId xmlns:a16="http://schemas.microsoft.com/office/drawing/2014/main" id="{8CC04B03-CF39-1844-AD1D-37AD974F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0E54D23-08E8-F348-A9EF-93B7DF293810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FB837DB-9F34-BF4C-8822-2C572381BC9C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53F76C6-9C20-CB45-BFDC-B5B5C0140BC1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28" name="Diagrammplatzhalter 5">
            <a:extLst>
              <a:ext uri="{FF2B5EF4-FFF2-40B4-BE49-F238E27FC236}">
                <a16:creationId xmlns:a16="http://schemas.microsoft.com/office/drawing/2014/main" id="{AD7FBBE6-0EA9-B540-9760-7FCA705F6916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3827463" y="1484313"/>
            <a:ext cx="7993062" cy="4716462"/>
          </a:xfrm>
        </p:spPr>
        <p:txBody>
          <a:bodyPr/>
          <a:lstStyle/>
          <a:p>
            <a:endParaRPr lang="de-DE"/>
          </a:p>
        </p:txBody>
      </p:sp>
      <p:sp>
        <p:nvSpPr>
          <p:cNvPr id="31" name="Titel 1">
            <a:extLst>
              <a:ext uri="{FF2B5EF4-FFF2-40B4-BE49-F238E27FC236}">
                <a16:creationId xmlns:a16="http://schemas.microsoft.com/office/drawing/2014/main" id="{A1A82B20-587E-3A46-AEBE-4B1F52A402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93632488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halt_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 15">
            <a:extLst>
              <a:ext uri="{FF2B5EF4-FFF2-40B4-BE49-F238E27FC236}">
                <a16:creationId xmlns:a16="http://schemas.microsoft.com/office/drawing/2014/main" id="{B196CEC4-F4AB-2C4A-B24B-022CC630387A}"/>
              </a:ext>
            </a:extLst>
          </p:cNvPr>
          <p:cNvGrpSpPr/>
          <p:nvPr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8" name="Grafik 15">
              <a:extLst>
                <a:ext uri="{FF2B5EF4-FFF2-40B4-BE49-F238E27FC236}">
                  <a16:creationId xmlns:a16="http://schemas.microsoft.com/office/drawing/2014/main" id="{57E81EEA-08C6-1B4F-9553-FE6C11F4ACED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6D3A7D27-15FE-634D-8DA3-0F448944AEC4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572378D0-1FC7-6845-8C63-E90819391C51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90CD9504-925E-F748-9337-6282E295F144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FEB994EA-97FC-5246-9CDD-89A551EF8D4E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AFE347A5-F6C0-F44F-98B0-DC4E1F1522A8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9" name="Grafik 15">
              <a:extLst>
                <a:ext uri="{FF2B5EF4-FFF2-40B4-BE49-F238E27FC236}">
                  <a16:creationId xmlns:a16="http://schemas.microsoft.com/office/drawing/2014/main" id="{9783D0DF-0FD1-3540-8D9B-475495C355F2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16" name="Freihandform 15">
                <a:extLst>
                  <a:ext uri="{FF2B5EF4-FFF2-40B4-BE49-F238E27FC236}">
                    <a16:creationId xmlns:a16="http://schemas.microsoft.com/office/drawing/2014/main" id="{9976344D-F6DB-044F-AC5A-3DD0200CA8D4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3EA81C31-B4DB-9149-BCEE-E8A17F9F8C7F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0" name="Grafik 15">
              <a:extLst>
                <a:ext uri="{FF2B5EF4-FFF2-40B4-BE49-F238E27FC236}">
                  <a16:creationId xmlns:a16="http://schemas.microsoft.com/office/drawing/2014/main" id="{24AC3D07-DBC5-9A48-B967-600002B08107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2" name="Freihandform 11">
                <a:extLst>
                  <a:ext uri="{FF2B5EF4-FFF2-40B4-BE49-F238E27FC236}">
                    <a16:creationId xmlns:a16="http://schemas.microsoft.com/office/drawing/2014/main" id="{E939BF1A-564C-3C44-82B8-67A848DC01FA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3" name="Freihandform 12">
                <a:extLst>
                  <a:ext uri="{FF2B5EF4-FFF2-40B4-BE49-F238E27FC236}">
                    <a16:creationId xmlns:a16="http://schemas.microsoft.com/office/drawing/2014/main" id="{E26471C9-B863-7C49-B3B0-D14DB39D4B1C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4" name="Freihandform 13">
                <a:extLst>
                  <a:ext uri="{FF2B5EF4-FFF2-40B4-BE49-F238E27FC236}">
                    <a16:creationId xmlns:a16="http://schemas.microsoft.com/office/drawing/2014/main" id="{00FCE541-DF28-5245-9318-FE478DF7CFAD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5" name="Freihandform 14">
                <a:extLst>
                  <a:ext uri="{FF2B5EF4-FFF2-40B4-BE49-F238E27FC236}">
                    <a16:creationId xmlns:a16="http://schemas.microsoft.com/office/drawing/2014/main" id="{4A5831DD-DB83-AD4F-82F5-819C88E1EE1B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3" name="Titel 1">
            <a:extLst>
              <a:ext uri="{FF2B5EF4-FFF2-40B4-BE49-F238E27FC236}">
                <a16:creationId xmlns:a16="http://schemas.microsoft.com/office/drawing/2014/main" id="{190DAC15-2A8C-5240-82D7-501D21B2EF7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de-DE" dirty="0"/>
              <a:t>HEADLINE</a:t>
            </a:r>
          </a:p>
        </p:txBody>
      </p:sp>
      <p:sp>
        <p:nvSpPr>
          <p:cNvPr id="26" name="Textplatzhalter 9">
            <a:extLst>
              <a:ext uri="{FF2B5EF4-FFF2-40B4-BE49-F238E27FC236}">
                <a16:creationId xmlns:a16="http://schemas.microsoft.com/office/drawing/2014/main" id="{E82F3B34-F3C9-BA49-A3B4-43C8C402788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DE"/>
              <a:t>Subheadline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EE775A71-17AE-4240-92F2-5C8C673FAD3C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de-DE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79B742D-97EB-8E41-9AFA-344DC52003A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23F7F15-DC48-3D48-95BE-26D97B9CB2A9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de-DE" smtClean="0"/>
              <a:pPr marL="25400">
                <a:spcBef>
                  <a:spcPts val="100"/>
                </a:spcBef>
              </a:pPr>
              <a:t>‹N°›</a:t>
            </a:fld>
            <a:endParaRPr lang="de-DE" dirty="0"/>
          </a:p>
        </p:txBody>
      </p:sp>
      <p:sp>
        <p:nvSpPr>
          <p:cNvPr id="6" name="Diagrammplatzhalter 5">
            <a:extLst>
              <a:ext uri="{FF2B5EF4-FFF2-40B4-BE49-F238E27FC236}">
                <a16:creationId xmlns:a16="http://schemas.microsoft.com/office/drawing/2014/main" id="{8FE65A8D-7A54-C142-AEA0-D1170564A1CF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371475" y="1484313"/>
            <a:ext cx="11449050" cy="4716462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56590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Konta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2">
            <a:extLst>
              <a:ext uri="{FF2B5EF4-FFF2-40B4-BE49-F238E27FC236}">
                <a16:creationId xmlns:a16="http://schemas.microsoft.com/office/drawing/2014/main" id="{7B44821C-42A1-894F-BFE3-73E3BC430512}"/>
              </a:ext>
            </a:extLst>
          </p:cNvPr>
          <p:cNvSpPr/>
          <p:nvPr/>
        </p:nvSpPr>
        <p:spPr>
          <a:xfrm>
            <a:off x="371475" y="1484312"/>
            <a:ext cx="8834170" cy="4932363"/>
          </a:xfrm>
          <a:custGeom>
            <a:avLst/>
            <a:gdLst/>
            <a:ahLst/>
            <a:cxnLst/>
            <a:rect l="l" t="t" r="r" b="b"/>
            <a:pathLst>
              <a:path w="11370945" h="5106035">
                <a:moveTo>
                  <a:pt x="0" y="5105806"/>
                </a:moveTo>
                <a:lnTo>
                  <a:pt x="11370818" y="5105806"/>
                </a:lnTo>
                <a:lnTo>
                  <a:pt x="11370818" y="0"/>
                </a:lnTo>
                <a:lnTo>
                  <a:pt x="0" y="0"/>
                </a:lnTo>
                <a:lnTo>
                  <a:pt x="0" y="5105806"/>
                </a:lnTo>
                <a:close/>
              </a:path>
            </a:pathLst>
          </a:custGeom>
          <a:solidFill>
            <a:srgbClr val="F7AD00"/>
          </a:solidFill>
        </p:spPr>
        <p:txBody>
          <a:bodyPr wrap="square" lIns="0" tIns="0" rIns="0" bIns="0" rtlCol="0"/>
          <a:lstStyle/>
          <a:p>
            <a:endParaRPr dirty="0">
              <a:latin typeface="Avenir Next LT Pro" panose="020B0504020202020204" pitchFamily="34" charset="0"/>
            </a:endParaRPr>
          </a:p>
        </p:txBody>
      </p:sp>
      <p:sp>
        <p:nvSpPr>
          <p:cNvPr id="7" name="Titel 1">
            <a:extLst>
              <a:ext uri="{FF2B5EF4-FFF2-40B4-BE49-F238E27FC236}">
                <a16:creationId xmlns:a16="http://schemas.microsoft.com/office/drawing/2014/main" id="{6D4A721C-F703-6149-966A-962ED63A218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8899" y="2286751"/>
            <a:ext cx="4434034" cy="937180"/>
          </a:xfrm>
          <a:prstGeom prst="rect">
            <a:avLst/>
          </a:prstGeom>
          <a:noFill/>
        </p:spPr>
        <p:txBody>
          <a:bodyPr lIns="0" tIns="0" rIns="0" bIns="0"/>
          <a:lstStyle>
            <a:lvl1pPr>
              <a:lnSpc>
                <a:spcPct val="87000"/>
              </a:lnSpc>
              <a:defRPr sz="7000" b="1" i="0" spc="100" baseline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r>
              <a:rPr lang="de-DE" dirty="0"/>
              <a:t>KONTAKT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D3A20EC-D1D4-9D4F-8019-2C4A8BB40F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82134"/>
          <a:stretch/>
        </p:blipFill>
        <p:spPr>
          <a:xfrm>
            <a:off x="6486520" y="1455738"/>
            <a:ext cx="5431221" cy="5041797"/>
          </a:xfrm>
          <a:prstGeom prst="rect">
            <a:avLst/>
          </a:prstGeom>
        </p:spPr>
      </p:pic>
      <p:grpSp>
        <p:nvGrpSpPr>
          <p:cNvPr id="9" name="Grafik 12">
            <a:extLst>
              <a:ext uri="{FF2B5EF4-FFF2-40B4-BE49-F238E27FC236}">
                <a16:creationId xmlns:a16="http://schemas.microsoft.com/office/drawing/2014/main" id="{C27A6759-4ACA-E54F-A352-AA67B93B82C0}"/>
              </a:ext>
            </a:extLst>
          </p:cNvPr>
          <p:cNvGrpSpPr/>
          <p:nvPr/>
        </p:nvGrpSpPr>
        <p:grpSpPr>
          <a:xfrm>
            <a:off x="8364517" y="441325"/>
            <a:ext cx="3468861" cy="579831"/>
            <a:chOff x="8364517" y="441325"/>
            <a:chExt cx="3468861" cy="579831"/>
          </a:xfrm>
        </p:grpSpPr>
        <p:grpSp>
          <p:nvGrpSpPr>
            <p:cNvPr id="10" name="Grafik 12">
              <a:extLst>
                <a:ext uri="{FF2B5EF4-FFF2-40B4-BE49-F238E27FC236}">
                  <a16:creationId xmlns:a16="http://schemas.microsoft.com/office/drawing/2014/main" id="{B4421189-BE7F-1B4A-AC5F-EC8D69472110}"/>
                </a:ext>
              </a:extLst>
            </p:cNvPr>
            <p:cNvGrpSpPr/>
            <p:nvPr/>
          </p:nvGrpSpPr>
          <p:grpSpPr>
            <a:xfrm>
              <a:off x="9413173" y="441325"/>
              <a:ext cx="2420204" cy="579831"/>
              <a:chOff x="9413173" y="441325"/>
              <a:chExt cx="2420204" cy="579831"/>
            </a:xfrm>
            <a:solidFill>
              <a:srgbClr val="1C3E76"/>
            </a:solidFill>
          </p:grpSpPr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AAFB673E-89AF-574E-A3A5-2310FB9AD0E1}"/>
                  </a:ext>
                </a:extLst>
              </p:cNvPr>
              <p:cNvSpPr/>
              <p:nvPr/>
            </p:nvSpPr>
            <p:spPr>
              <a:xfrm>
                <a:off x="11250251" y="441325"/>
                <a:ext cx="583127" cy="265320"/>
              </a:xfrm>
              <a:custGeom>
                <a:avLst/>
                <a:gdLst>
                  <a:gd name="connsiteX0" fmla="*/ 291499 w 583127"/>
                  <a:gd name="connsiteY0" fmla="*/ 148495 h 265320"/>
                  <a:gd name="connsiteX1" fmla="*/ 430912 w 583127"/>
                  <a:gd name="connsiteY1" fmla="*/ 260054 h 265320"/>
                  <a:gd name="connsiteX2" fmla="*/ 438516 w 583127"/>
                  <a:gd name="connsiteY2" fmla="*/ 265313 h 265320"/>
                  <a:gd name="connsiteX3" fmla="*/ 575521 w 583127"/>
                  <a:gd name="connsiteY3" fmla="*/ 265313 h 265320"/>
                  <a:gd name="connsiteX4" fmla="*/ 583125 w 583127"/>
                  <a:gd name="connsiteY4" fmla="*/ 258551 h 265320"/>
                  <a:gd name="connsiteX5" fmla="*/ 291499 w 583127"/>
                  <a:gd name="connsiteY5" fmla="*/ 0 h 265320"/>
                  <a:gd name="connsiteX6" fmla="*/ 0 w 583127"/>
                  <a:gd name="connsiteY6" fmla="*/ 258551 h 265320"/>
                  <a:gd name="connsiteX7" fmla="*/ 6971 w 583127"/>
                  <a:gd name="connsiteY7" fmla="*/ 265313 h 265320"/>
                  <a:gd name="connsiteX8" fmla="*/ 144102 w 583127"/>
                  <a:gd name="connsiteY8" fmla="*/ 265313 h 265320"/>
                  <a:gd name="connsiteX9" fmla="*/ 150946 w 583127"/>
                  <a:gd name="connsiteY9" fmla="*/ 260054 h 265320"/>
                  <a:gd name="connsiteX10" fmla="*/ 290358 w 583127"/>
                  <a:gd name="connsiteY10" fmla="*/ 148495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127" h="265320">
                    <a:moveTo>
                      <a:pt x="291499" y="148495"/>
                    </a:moveTo>
                    <a:cubicBezTo>
                      <a:pt x="358785" y="148566"/>
                      <a:pt x="416869" y="195050"/>
                      <a:pt x="430912" y="260054"/>
                    </a:cubicBezTo>
                    <a:cubicBezTo>
                      <a:pt x="431938" y="263309"/>
                      <a:pt x="435069" y="265469"/>
                      <a:pt x="438516" y="265313"/>
                    </a:cubicBezTo>
                    <a:lnTo>
                      <a:pt x="575521" y="265313"/>
                    </a:lnTo>
                    <a:cubicBezTo>
                      <a:pt x="579462" y="265393"/>
                      <a:pt x="582795" y="262434"/>
                      <a:pt x="583125" y="258551"/>
                    </a:cubicBezTo>
                    <a:cubicBezTo>
                      <a:pt x="583632" y="200330"/>
                      <a:pt x="517094" y="0"/>
                      <a:pt x="291499" y="0"/>
                    </a:cubicBezTo>
                    <a:cubicBezTo>
                      <a:pt x="65904" y="0"/>
                      <a:pt x="0" y="200330"/>
                      <a:pt x="0" y="258551"/>
                    </a:cubicBezTo>
                    <a:cubicBezTo>
                      <a:pt x="63" y="262305"/>
                      <a:pt x="3169" y="265314"/>
                      <a:pt x="6971" y="265313"/>
                    </a:cubicBezTo>
                    <a:lnTo>
                      <a:pt x="144102" y="265313"/>
                    </a:lnTo>
                    <a:cubicBezTo>
                      <a:pt x="147296" y="265217"/>
                      <a:pt x="150071" y="263091"/>
                      <a:pt x="150946" y="260054"/>
                    </a:cubicBezTo>
                    <a:cubicBezTo>
                      <a:pt x="165242" y="195208"/>
                      <a:pt x="223187" y="148849"/>
                      <a:pt x="290358" y="148495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4931B1DF-4E51-F742-9841-2D55702C79CD}"/>
                  </a:ext>
                </a:extLst>
              </p:cNvPr>
              <p:cNvSpPr/>
              <p:nvPr/>
            </p:nvSpPr>
            <p:spPr>
              <a:xfrm>
                <a:off x="11249742" y="755835"/>
                <a:ext cx="583633" cy="265320"/>
              </a:xfrm>
              <a:custGeom>
                <a:avLst/>
                <a:gdLst>
                  <a:gd name="connsiteX0" fmla="*/ 292008 w 583633"/>
                  <a:gd name="connsiteY0" fmla="*/ 116826 h 265320"/>
                  <a:gd name="connsiteX1" fmla="*/ 431420 w 583633"/>
                  <a:gd name="connsiteY1" fmla="*/ 6143 h 265320"/>
                  <a:gd name="connsiteX2" fmla="*/ 439024 w 583633"/>
                  <a:gd name="connsiteY2" fmla="*/ 8 h 265320"/>
                  <a:gd name="connsiteX3" fmla="*/ 576029 w 583633"/>
                  <a:gd name="connsiteY3" fmla="*/ 8 h 265320"/>
                  <a:gd name="connsiteX4" fmla="*/ 583633 w 583633"/>
                  <a:gd name="connsiteY4" fmla="*/ 7645 h 265320"/>
                  <a:gd name="connsiteX5" fmla="*/ 291500 w 583633"/>
                  <a:gd name="connsiteY5" fmla="*/ 265321 h 265320"/>
                  <a:gd name="connsiteX6" fmla="*/ 1 w 583633"/>
                  <a:gd name="connsiteY6" fmla="*/ 7645 h 265320"/>
                  <a:gd name="connsiteX7" fmla="*/ 6972 w 583633"/>
                  <a:gd name="connsiteY7" fmla="*/ 8 h 265320"/>
                  <a:gd name="connsiteX8" fmla="*/ 144610 w 583633"/>
                  <a:gd name="connsiteY8" fmla="*/ 8 h 265320"/>
                  <a:gd name="connsiteX9" fmla="*/ 151454 w 583633"/>
                  <a:gd name="connsiteY9" fmla="*/ 6143 h 265320"/>
                  <a:gd name="connsiteX10" fmla="*/ 290867 w 583633"/>
                  <a:gd name="connsiteY10" fmla="*/ 116826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633" h="265320">
                    <a:moveTo>
                      <a:pt x="292008" y="116826"/>
                    </a:moveTo>
                    <a:cubicBezTo>
                      <a:pt x="359103" y="117082"/>
                      <a:pt x="417238" y="70931"/>
                      <a:pt x="431420" y="6143"/>
                    </a:cubicBezTo>
                    <a:cubicBezTo>
                      <a:pt x="432003" y="2481"/>
                      <a:pt x="435273" y="-164"/>
                      <a:pt x="439024" y="8"/>
                    </a:cubicBezTo>
                    <a:lnTo>
                      <a:pt x="576029" y="8"/>
                    </a:lnTo>
                    <a:cubicBezTo>
                      <a:pt x="580148" y="315"/>
                      <a:pt x="583392" y="3578"/>
                      <a:pt x="583633" y="7645"/>
                    </a:cubicBezTo>
                    <a:cubicBezTo>
                      <a:pt x="583633" y="65992"/>
                      <a:pt x="517096" y="265321"/>
                      <a:pt x="291500" y="265321"/>
                    </a:cubicBezTo>
                    <a:cubicBezTo>
                      <a:pt x="65906" y="265321"/>
                      <a:pt x="1" y="65992"/>
                      <a:pt x="1" y="7645"/>
                    </a:cubicBezTo>
                    <a:cubicBezTo>
                      <a:pt x="-75" y="3681"/>
                      <a:pt x="2967" y="337"/>
                      <a:pt x="6972" y="8"/>
                    </a:cubicBezTo>
                    <a:lnTo>
                      <a:pt x="144610" y="8"/>
                    </a:lnTo>
                    <a:cubicBezTo>
                      <a:pt x="148096" y="156"/>
                      <a:pt x="150973" y="2735"/>
                      <a:pt x="151454" y="6143"/>
                    </a:cubicBezTo>
                    <a:cubicBezTo>
                      <a:pt x="165852" y="70797"/>
                      <a:pt x="223860" y="116844"/>
                      <a:pt x="290867" y="116826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20DA01DD-6F4D-244A-B2B5-A2E4457060D3}"/>
                  </a:ext>
                </a:extLst>
              </p:cNvPr>
              <p:cNvSpPr/>
              <p:nvPr/>
            </p:nvSpPr>
            <p:spPr>
              <a:xfrm>
                <a:off x="10041797" y="636897"/>
                <a:ext cx="155381" cy="373741"/>
              </a:xfrm>
              <a:custGeom>
                <a:avLst/>
                <a:gdLst>
                  <a:gd name="connsiteX0" fmla="*/ 155255 w 155381"/>
                  <a:gd name="connsiteY0" fmla="*/ 366855 h 373741"/>
                  <a:gd name="connsiteX1" fmla="*/ 148538 w 155381"/>
                  <a:gd name="connsiteY1" fmla="*/ 373740 h 373741"/>
                  <a:gd name="connsiteX2" fmla="*/ 148411 w 155381"/>
                  <a:gd name="connsiteY2" fmla="*/ 373741 h 373741"/>
                  <a:gd name="connsiteX3" fmla="*/ 6844 w 155381"/>
                  <a:gd name="connsiteY3" fmla="*/ 373741 h 373741"/>
                  <a:gd name="connsiteX4" fmla="*/ 0 w 155381"/>
                  <a:gd name="connsiteY4" fmla="*/ 366982 h 373741"/>
                  <a:gd name="connsiteX5" fmla="*/ 0 w 155381"/>
                  <a:gd name="connsiteY5" fmla="*/ 366855 h 373741"/>
                  <a:gd name="connsiteX6" fmla="*/ 0 w 155381"/>
                  <a:gd name="connsiteY6" fmla="*/ 6761 h 373741"/>
                  <a:gd name="connsiteX7" fmla="*/ 6844 w 155381"/>
                  <a:gd name="connsiteY7" fmla="*/ 0 h 373741"/>
                  <a:gd name="connsiteX8" fmla="*/ 148538 w 155381"/>
                  <a:gd name="connsiteY8" fmla="*/ 0 h 373741"/>
                  <a:gd name="connsiteX9" fmla="*/ 155382 w 155381"/>
                  <a:gd name="connsiteY9" fmla="*/ 6761 h 3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381" h="373741">
                    <a:moveTo>
                      <a:pt x="155255" y="366855"/>
                    </a:moveTo>
                    <a:cubicBezTo>
                      <a:pt x="155331" y="370589"/>
                      <a:pt x="152315" y="373671"/>
                      <a:pt x="148538" y="373740"/>
                    </a:cubicBezTo>
                    <a:cubicBezTo>
                      <a:pt x="148500" y="373741"/>
                      <a:pt x="148449" y="373741"/>
                      <a:pt x="148411" y="373741"/>
                    </a:cubicBezTo>
                    <a:lnTo>
                      <a:pt x="6844" y="373741"/>
                    </a:lnTo>
                    <a:cubicBezTo>
                      <a:pt x="3067" y="373743"/>
                      <a:pt x="0" y="370715"/>
                      <a:pt x="0" y="366982"/>
                    </a:cubicBezTo>
                    <a:cubicBezTo>
                      <a:pt x="0" y="366939"/>
                      <a:pt x="0" y="366898"/>
                      <a:pt x="0" y="366855"/>
                    </a:cubicBezTo>
                    <a:lnTo>
                      <a:pt x="0" y="6761"/>
                    </a:lnTo>
                    <a:cubicBezTo>
                      <a:pt x="0" y="3027"/>
                      <a:pt x="3067" y="0"/>
                      <a:pt x="6844" y="0"/>
                    </a:cubicBezTo>
                    <a:lnTo>
                      <a:pt x="148538" y="0"/>
                    </a:lnTo>
                    <a:cubicBezTo>
                      <a:pt x="152315" y="0"/>
                      <a:pt x="155382" y="3027"/>
                      <a:pt x="155382" y="6761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50EE5073-3809-334E-9872-F8DEBD0EBF17}"/>
                  </a:ext>
                </a:extLst>
              </p:cNvPr>
              <p:cNvSpPr/>
              <p:nvPr/>
            </p:nvSpPr>
            <p:spPr>
              <a:xfrm>
                <a:off x="9866644" y="451842"/>
                <a:ext cx="506321" cy="135849"/>
              </a:xfrm>
              <a:custGeom>
                <a:avLst/>
                <a:gdLst>
                  <a:gd name="connsiteX0" fmla="*/ 6844 w 506321"/>
                  <a:gd name="connsiteY0" fmla="*/ 135849 h 135849"/>
                  <a:gd name="connsiteX1" fmla="*/ 0 w 506321"/>
                  <a:gd name="connsiteY1" fmla="*/ 128963 h 135849"/>
                  <a:gd name="connsiteX2" fmla="*/ 0 w 506321"/>
                  <a:gd name="connsiteY2" fmla="*/ 6886 h 135849"/>
                  <a:gd name="connsiteX3" fmla="*/ 6844 w 506321"/>
                  <a:gd name="connsiteY3" fmla="*/ 0 h 135849"/>
                  <a:gd name="connsiteX4" fmla="*/ 499351 w 506321"/>
                  <a:gd name="connsiteY4" fmla="*/ 0 h 135849"/>
                  <a:gd name="connsiteX5" fmla="*/ 506321 w 506321"/>
                  <a:gd name="connsiteY5" fmla="*/ 6886 h 135849"/>
                  <a:gd name="connsiteX6" fmla="*/ 506321 w 506321"/>
                  <a:gd name="connsiteY6" fmla="*/ 128963 h 135849"/>
                  <a:gd name="connsiteX7" fmla="*/ 499351 w 506321"/>
                  <a:gd name="connsiteY7" fmla="*/ 135849 h 13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321" h="135849">
                    <a:moveTo>
                      <a:pt x="6844" y="135849"/>
                    </a:moveTo>
                    <a:cubicBezTo>
                      <a:pt x="3042" y="135780"/>
                      <a:pt x="0" y="132718"/>
                      <a:pt x="0" y="128963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499351" y="0"/>
                    </a:lnTo>
                    <a:cubicBezTo>
                      <a:pt x="503203" y="0"/>
                      <a:pt x="506321" y="3083"/>
                      <a:pt x="506321" y="6886"/>
                    </a:cubicBezTo>
                    <a:lnTo>
                      <a:pt x="506321" y="128963"/>
                    </a:lnTo>
                    <a:cubicBezTo>
                      <a:pt x="506321" y="132766"/>
                      <a:pt x="503203" y="135849"/>
                      <a:pt x="499351" y="135849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D1DF3F79-6BD1-5248-A236-CECEA94F8184}"/>
                  </a:ext>
                </a:extLst>
              </p:cNvPr>
              <p:cNvSpPr/>
              <p:nvPr/>
            </p:nvSpPr>
            <p:spPr>
              <a:xfrm>
                <a:off x="9413173" y="670202"/>
                <a:ext cx="221032" cy="122077"/>
              </a:xfrm>
              <a:custGeom>
                <a:avLst/>
                <a:gdLst>
                  <a:gd name="connsiteX0" fmla="*/ 7604 w 221032"/>
                  <a:gd name="connsiteY0" fmla="*/ 121701 h 122077"/>
                  <a:gd name="connsiteX1" fmla="*/ 0 w 221032"/>
                  <a:gd name="connsiteY1" fmla="*/ 114940 h 122077"/>
                  <a:gd name="connsiteX2" fmla="*/ 0 w 221032"/>
                  <a:gd name="connsiteY2" fmla="*/ 6886 h 122077"/>
                  <a:gd name="connsiteX3" fmla="*/ 7604 w 221032"/>
                  <a:gd name="connsiteY3" fmla="*/ 0 h 122077"/>
                  <a:gd name="connsiteX4" fmla="*/ 214062 w 221032"/>
                  <a:gd name="connsiteY4" fmla="*/ 0 h 122077"/>
                  <a:gd name="connsiteX5" fmla="*/ 221032 w 221032"/>
                  <a:gd name="connsiteY5" fmla="*/ 6886 h 122077"/>
                  <a:gd name="connsiteX6" fmla="*/ 221032 w 221032"/>
                  <a:gd name="connsiteY6" fmla="*/ 115315 h 122077"/>
                  <a:gd name="connsiteX7" fmla="*/ 214190 w 221032"/>
                  <a:gd name="connsiteY7" fmla="*/ 122078 h 122077"/>
                  <a:gd name="connsiteX8" fmla="*/ 214062 w 221032"/>
                  <a:gd name="connsiteY8" fmla="*/ 122076 h 12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32" h="122077">
                    <a:moveTo>
                      <a:pt x="7604" y="121701"/>
                    </a:moveTo>
                    <a:cubicBezTo>
                      <a:pt x="3662" y="121781"/>
                      <a:pt x="333" y="118822"/>
                      <a:pt x="0" y="114940"/>
                    </a:cubicBezTo>
                    <a:lnTo>
                      <a:pt x="0" y="6886"/>
                    </a:lnTo>
                    <a:cubicBezTo>
                      <a:pt x="331" y="2984"/>
                      <a:pt x="3640" y="-14"/>
                      <a:pt x="7604" y="0"/>
                    </a:cubicBezTo>
                    <a:lnTo>
                      <a:pt x="214062" y="0"/>
                    </a:lnTo>
                    <a:cubicBezTo>
                      <a:pt x="217912" y="0"/>
                      <a:pt x="221032" y="3083"/>
                      <a:pt x="221032" y="6886"/>
                    </a:cubicBezTo>
                    <a:lnTo>
                      <a:pt x="221032" y="115315"/>
                    </a:lnTo>
                    <a:cubicBezTo>
                      <a:pt x="221032" y="119049"/>
                      <a:pt x="217969" y="122076"/>
                      <a:pt x="214190" y="122078"/>
                    </a:cubicBezTo>
                    <a:cubicBezTo>
                      <a:pt x="214147" y="122078"/>
                      <a:pt x="214105" y="122078"/>
                      <a:pt x="214062" y="12207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1" name="Grafik 12">
              <a:extLst>
                <a:ext uri="{FF2B5EF4-FFF2-40B4-BE49-F238E27FC236}">
                  <a16:creationId xmlns:a16="http://schemas.microsoft.com/office/drawing/2014/main" id="{FECCFDDA-C839-EA41-8FD0-D64C91A38EBF}"/>
                </a:ext>
              </a:extLst>
            </p:cNvPr>
            <p:cNvGrpSpPr/>
            <p:nvPr/>
          </p:nvGrpSpPr>
          <p:grpSpPr>
            <a:xfrm>
              <a:off x="8364517" y="446208"/>
              <a:ext cx="1301755" cy="565434"/>
              <a:chOff x="8364517" y="446208"/>
              <a:chExt cx="1301755" cy="565434"/>
            </a:xfrm>
            <a:solidFill>
              <a:srgbClr val="1C3E76"/>
            </a:solidFill>
          </p:grpSpPr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9D1FCC7C-CF28-3D4E-9768-9F75B26665B7}"/>
                  </a:ext>
                </a:extLst>
              </p:cNvPr>
              <p:cNvSpPr/>
              <p:nvPr/>
            </p:nvSpPr>
            <p:spPr>
              <a:xfrm>
                <a:off x="9208996" y="451842"/>
                <a:ext cx="457275" cy="558796"/>
              </a:xfrm>
              <a:custGeom>
                <a:avLst/>
                <a:gdLst>
                  <a:gd name="connsiteX0" fmla="*/ 450431 w 457275"/>
                  <a:gd name="connsiteY0" fmla="*/ 423073 h 558796"/>
                  <a:gd name="connsiteX1" fmla="*/ 155129 w 457275"/>
                  <a:gd name="connsiteY1" fmla="*/ 423073 h 558796"/>
                  <a:gd name="connsiteX2" fmla="*/ 155129 w 457275"/>
                  <a:gd name="connsiteY2" fmla="*/ 135849 h 558796"/>
                  <a:gd name="connsiteX3" fmla="*/ 446628 w 457275"/>
                  <a:gd name="connsiteY3" fmla="*/ 135849 h 558796"/>
                  <a:gd name="connsiteX4" fmla="*/ 453472 w 457275"/>
                  <a:gd name="connsiteY4" fmla="*/ 128963 h 558796"/>
                  <a:gd name="connsiteX5" fmla="*/ 453472 w 457275"/>
                  <a:gd name="connsiteY5" fmla="*/ 6886 h 558796"/>
                  <a:gd name="connsiteX6" fmla="*/ 446628 w 457275"/>
                  <a:gd name="connsiteY6" fmla="*/ 0 h 558796"/>
                  <a:gd name="connsiteX7" fmla="*/ 6845 w 457275"/>
                  <a:gd name="connsiteY7" fmla="*/ 0 h 558796"/>
                  <a:gd name="connsiteX8" fmla="*/ 1 w 457275"/>
                  <a:gd name="connsiteY8" fmla="*/ 6886 h 558796"/>
                  <a:gd name="connsiteX9" fmla="*/ 1 w 457275"/>
                  <a:gd name="connsiteY9" fmla="*/ 551910 h 558796"/>
                  <a:gd name="connsiteX10" fmla="*/ 6717 w 457275"/>
                  <a:gd name="connsiteY10" fmla="*/ 558795 h 558796"/>
                  <a:gd name="connsiteX11" fmla="*/ 6845 w 457275"/>
                  <a:gd name="connsiteY11" fmla="*/ 558797 h 558796"/>
                  <a:gd name="connsiteX12" fmla="*/ 450431 w 457275"/>
                  <a:gd name="connsiteY12" fmla="*/ 558797 h 558796"/>
                  <a:gd name="connsiteX13" fmla="*/ 457274 w 457275"/>
                  <a:gd name="connsiteY13" fmla="*/ 552037 h 558796"/>
                  <a:gd name="connsiteX14" fmla="*/ 457274 w 457275"/>
                  <a:gd name="connsiteY14" fmla="*/ 551910 h 558796"/>
                  <a:gd name="connsiteX15" fmla="*/ 457274 w 457275"/>
                  <a:gd name="connsiteY15" fmla="*/ 429959 h 558796"/>
                  <a:gd name="connsiteX16" fmla="*/ 450557 w 457275"/>
                  <a:gd name="connsiteY16" fmla="*/ 423074 h 558796"/>
                  <a:gd name="connsiteX17" fmla="*/ 450431 w 457275"/>
                  <a:gd name="connsiteY17" fmla="*/ 423073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275" h="558796">
                    <a:moveTo>
                      <a:pt x="450431" y="423073"/>
                    </a:moveTo>
                    <a:lnTo>
                      <a:pt x="155129" y="423073"/>
                    </a:lnTo>
                    <a:lnTo>
                      <a:pt x="155129" y="135849"/>
                    </a:lnTo>
                    <a:lnTo>
                      <a:pt x="446628" y="135849"/>
                    </a:lnTo>
                    <a:cubicBezTo>
                      <a:pt x="450431" y="135780"/>
                      <a:pt x="453472" y="132718"/>
                      <a:pt x="453472" y="128963"/>
                    </a:cubicBezTo>
                    <a:lnTo>
                      <a:pt x="453472" y="6886"/>
                    </a:lnTo>
                    <a:cubicBezTo>
                      <a:pt x="453472" y="3132"/>
                      <a:pt x="450431" y="68"/>
                      <a:pt x="446628" y="0"/>
                    </a:cubicBezTo>
                    <a:lnTo>
                      <a:pt x="6845" y="0"/>
                    </a:lnTo>
                    <a:cubicBezTo>
                      <a:pt x="3046" y="68"/>
                      <a:pt x="1" y="3132"/>
                      <a:pt x="1" y="6886"/>
                    </a:cubicBezTo>
                    <a:lnTo>
                      <a:pt x="1" y="551910"/>
                    </a:lnTo>
                    <a:cubicBezTo>
                      <a:pt x="-68" y="555644"/>
                      <a:pt x="2938" y="558727"/>
                      <a:pt x="6717" y="558795"/>
                    </a:cubicBezTo>
                    <a:cubicBezTo>
                      <a:pt x="6760" y="558797"/>
                      <a:pt x="6802" y="558797"/>
                      <a:pt x="6845" y="558797"/>
                    </a:cubicBezTo>
                    <a:lnTo>
                      <a:pt x="450431" y="558797"/>
                    </a:lnTo>
                    <a:cubicBezTo>
                      <a:pt x="454207" y="558798"/>
                      <a:pt x="457274" y="555770"/>
                      <a:pt x="457274" y="552037"/>
                    </a:cubicBezTo>
                    <a:cubicBezTo>
                      <a:pt x="457274" y="551994"/>
                      <a:pt x="457274" y="551953"/>
                      <a:pt x="457274" y="551910"/>
                    </a:cubicBezTo>
                    <a:lnTo>
                      <a:pt x="457274" y="429959"/>
                    </a:lnTo>
                    <a:cubicBezTo>
                      <a:pt x="457350" y="426226"/>
                      <a:pt x="454334" y="423143"/>
                      <a:pt x="450557" y="423074"/>
                    </a:cubicBezTo>
                    <a:cubicBezTo>
                      <a:pt x="450519" y="423073"/>
                      <a:pt x="450469" y="423073"/>
                      <a:pt x="450431" y="423073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D3D3EC49-3F3F-C742-8F78-E3A85470F4BB}"/>
                  </a:ext>
                </a:extLst>
              </p:cNvPr>
              <p:cNvSpPr/>
              <p:nvPr/>
            </p:nvSpPr>
            <p:spPr>
              <a:xfrm>
                <a:off x="8364517" y="446208"/>
                <a:ext cx="600255" cy="565434"/>
              </a:xfrm>
              <a:custGeom>
                <a:avLst/>
                <a:gdLst>
                  <a:gd name="connsiteX0" fmla="*/ 599622 w 600255"/>
                  <a:gd name="connsiteY0" fmla="*/ 7638 h 565434"/>
                  <a:gd name="connsiteX1" fmla="*/ 596453 w 600255"/>
                  <a:gd name="connsiteY1" fmla="*/ 1127 h 565434"/>
                  <a:gd name="connsiteX2" fmla="*/ 589609 w 600255"/>
                  <a:gd name="connsiteY2" fmla="*/ 1127 h 565434"/>
                  <a:gd name="connsiteX3" fmla="*/ 299885 w 600255"/>
                  <a:gd name="connsiteY3" fmla="*/ 175540 h 565434"/>
                  <a:gd name="connsiteX4" fmla="*/ 11427 w 600255"/>
                  <a:gd name="connsiteY4" fmla="*/ 1127 h 565434"/>
                  <a:gd name="connsiteX5" fmla="*/ 3823 w 600255"/>
                  <a:gd name="connsiteY5" fmla="*/ 1127 h 565434"/>
                  <a:gd name="connsiteX6" fmla="*/ 21 w 600255"/>
                  <a:gd name="connsiteY6" fmla="*/ 7638 h 565434"/>
                  <a:gd name="connsiteX7" fmla="*/ 21 w 600255"/>
                  <a:gd name="connsiteY7" fmla="*/ 558546 h 565434"/>
                  <a:gd name="connsiteX8" fmla="*/ 6737 w 600255"/>
                  <a:gd name="connsiteY8" fmla="*/ 565431 h 565434"/>
                  <a:gd name="connsiteX9" fmla="*/ 6865 w 600255"/>
                  <a:gd name="connsiteY9" fmla="*/ 565433 h 565434"/>
                  <a:gd name="connsiteX10" fmla="*/ 148432 w 600255"/>
                  <a:gd name="connsiteY10" fmla="*/ 565433 h 565434"/>
                  <a:gd name="connsiteX11" fmla="*/ 156036 w 600255"/>
                  <a:gd name="connsiteY11" fmla="*/ 558546 h 565434"/>
                  <a:gd name="connsiteX12" fmla="*/ 156036 w 600255"/>
                  <a:gd name="connsiteY12" fmla="*/ 255171 h 565434"/>
                  <a:gd name="connsiteX13" fmla="*/ 292914 w 600255"/>
                  <a:gd name="connsiteY13" fmla="*/ 336931 h 565434"/>
                  <a:gd name="connsiteX14" fmla="*/ 299885 w 600255"/>
                  <a:gd name="connsiteY14" fmla="*/ 339310 h 565434"/>
                  <a:gd name="connsiteX15" fmla="*/ 306729 w 600255"/>
                  <a:gd name="connsiteY15" fmla="*/ 336931 h 565434"/>
                  <a:gd name="connsiteX16" fmla="*/ 596453 w 600255"/>
                  <a:gd name="connsiteY16" fmla="*/ 165648 h 565434"/>
                  <a:gd name="connsiteX17" fmla="*/ 600255 w 600255"/>
                  <a:gd name="connsiteY17" fmla="*/ 156633 h 5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0255" h="565434">
                    <a:moveTo>
                      <a:pt x="599622" y="7638"/>
                    </a:moveTo>
                    <a:cubicBezTo>
                      <a:pt x="599959" y="5040"/>
                      <a:pt x="598717" y="2489"/>
                      <a:pt x="596453" y="1127"/>
                    </a:cubicBezTo>
                    <a:cubicBezTo>
                      <a:pt x="594425" y="-376"/>
                      <a:pt x="591637" y="-376"/>
                      <a:pt x="589609" y="1127"/>
                    </a:cubicBezTo>
                    <a:lnTo>
                      <a:pt x="299885" y="175540"/>
                    </a:lnTo>
                    <a:lnTo>
                      <a:pt x="11427" y="1127"/>
                    </a:lnTo>
                    <a:cubicBezTo>
                      <a:pt x="9116" y="-359"/>
                      <a:pt x="6135" y="-359"/>
                      <a:pt x="3823" y="1127"/>
                    </a:cubicBezTo>
                    <a:cubicBezTo>
                      <a:pt x="1314" y="2310"/>
                      <a:pt x="-198" y="4899"/>
                      <a:pt x="21" y="7638"/>
                    </a:cubicBezTo>
                    <a:lnTo>
                      <a:pt x="21" y="558546"/>
                    </a:lnTo>
                    <a:cubicBezTo>
                      <a:pt x="-49" y="562280"/>
                      <a:pt x="2958" y="565363"/>
                      <a:pt x="6737" y="565431"/>
                    </a:cubicBezTo>
                    <a:cubicBezTo>
                      <a:pt x="6780" y="565433"/>
                      <a:pt x="6822" y="565433"/>
                      <a:pt x="6865" y="565433"/>
                    </a:cubicBezTo>
                    <a:lnTo>
                      <a:pt x="148432" y="565433"/>
                    </a:lnTo>
                    <a:cubicBezTo>
                      <a:pt x="152420" y="565509"/>
                      <a:pt x="155766" y="562478"/>
                      <a:pt x="156036" y="558546"/>
                    </a:cubicBezTo>
                    <a:lnTo>
                      <a:pt x="156036" y="255171"/>
                    </a:lnTo>
                    <a:lnTo>
                      <a:pt x="292914" y="336931"/>
                    </a:lnTo>
                    <a:cubicBezTo>
                      <a:pt x="295022" y="338242"/>
                      <a:pt x="297407" y="339056"/>
                      <a:pt x="299885" y="339310"/>
                    </a:cubicBezTo>
                    <a:cubicBezTo>
                      <a:pt x="302318" y="339037"/>
                      <a:pt x="304659" y="338224"/>
                      <a:pt x="306729" y="336931"/>
                    </a:cubicBezTo>
                    <a:cubicBezTo>
                      <a:pt x="306729" y="336931"/>
                      <a:pt x="594299" y="166399"/>
                      <a:pt x="596453" y="165648"/>
                    </a:cubicBezTo>
                    <a:cubicBezTo>
                      <a:pt x="600255" y="163395"/>
                      <a:pt x="600255" y="161892"/>
                      <a:pt x="600255" y="156633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2" name="Grafik 12">
              <a:extLst>
                <a:ext uri="{FF2B5EF4-FFF2-40B4-BE49-F238E27FC236}">
                  <a16:creationId xmlns:a16="http://schemas.microsoft.com/office/drawing/2014/main" id="{A01E442D-EB53-0943-9427-94021893DEE4}"/>
                </a:ext>
              </a:extLst>
            </p:cNvPr>
            <p:cNvGrpSpPr/>
            <p:nvPr/>
          </p:nvGrpSpPr>
          <p:grpSpPr>
            <a:xfrm>
              <a:off x="8809262" y="451831"/>
              <a:ext cx="2252147" cy="558856"/>
              <a:chOff x="8809262" y="451831"/>
              <a:chExt cx="2252147" cy="558856"/>
            </a:xfrm>
          </p:grpSpPr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9F0AF9F5-7E34-604E-A974-EFADA10F9369}"/>
                  </a:ext>
                </a:extLst>
              </p:cNvPr>
              <p:cNvSpPr/>
              <p:nvPr/>
            </p:nvSpPr>
            <p:spPr>
              <a:xfrm>
                <a:off x="8809262" y="672386"/>
                <a:ext cx="154877" cy="338128"/>
              </a:xfrm>
              <a:custGeom>
                <a:avLst/>
                <a:gdLst>
                  <a:gd name="connsiteX0" fmla="*/ 151708 w 154877"/>
                  <a:gd name="connsiteY0" fmla="*/ 947 h 338128"/>
                  <a:gd name="connsiteX1" fmla="*/ 144864 w 154877"/>
                  <a:gd name="connsiteY1" fmla="*/ 947 h 338128"/>
                  <a:gd name="connsiteX2" fmla="*/ 5451 w 154877"/>
                  <a:gd name="connsiteY2" fmla="*/ 83458 h 338128"/>
                  <a:gd name="connsiteX3" fmla="*/ 1 w 154877"/>
                  <a:gd name="connsiteY3" fmla="*/ 93349 h 338128"/>
                  <a:gd name="connsiteX4" fmla="*/ 1 w 154877"/>
                  <a:gd name="connsiteY4" fmla="*/ 331241 h 338128"/>
                  <a:gd name="connsiteX5" fmla="*/ 6716 w 154877"/>
                  <a:gd name="connsiteY5" fmla="*/ 338128 h 338128"/>
                  <a:gd name="connsiteX6" fmla="*/ 6972 w 154877"/>
                  <a:gd name="connsiteY6" fmla="*/ 338128 h 338128"/>
                  <a:gd name="connsiteX7" fmla="*/ 148032 w 154877"/>
                  <a:gd name="connsiteY7" fmla="*/ 338128 h 338128"/>
                  <a:gd name="connsiteX8" fmla="*/ 154877 w 154877"/>
                  <a:gd name="connsiteY8" fmla="*/ 331368 h 338128"/>
                  <a:gd name="connsiteX9" fmla="*/ 154876 w 154877"/>
                  <a:gd name="connsiteY9" fmla="*/ 331241 h 338128"/>
                  <a:gd name="connsiteX10" fmla="*/ 154876 w 154877"/>
                  <a:gd name="connsiteY10" fmla="*/ 6831 h 338128"/>
                  <a:gd name="connsiteX11" fmla="*/ 151074 w 154877"/>
                  <a:gd name="connsiteY11" fmla="*/ 821 h 33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877" h="338128">
                    <a:moveTo>
                      <a:pt x="151708" y="947"/>
                    </a:moveTo>
                    <a:cubicBezTo>
                      <a:pt x="149605" y="-316"/>
                      <a:pt x="146966" y="-316"/>
                      <a:pt x="144864" y="947"/>
                    </a:cubicBezTo>
                    <a:lnTo>
                      <a:pt x="5451" y="83458"/>
                    </a:lnTo>
                    <a:cubicBezTo>
                      <a:pt x="1522" y="85085"/>
                      <a:pt x="1" y="87214"/>
                      <a:pt x="1" y="93349"/>
                    </a:cubicBezTo>
                    <a:lnTo>
                      <a:pt x="1" y="331241"/>
                    </a:lnTo>
                    <a:cubicBezTo>
                      <a:pt x="-70" y="334975"/>
                      <a:pt x="2937" y="338058"/>
                      <a:pt x="6716" y="338128"/>
                    </a:cubicBezTo>
                    <a:cubicBezTo>
                      <a:pt x="6801" y="338129"/>
                      <a:pt x="6887" y="338129"/>
                      <a:pt x="6972" y="338128"/>
                    </a:cubicBezTo>
                    <a:lnTo>
                      <a:pt x="148032" y="338128"/>
                    </a:lnTo>
                    <a:cubicBezTo>
                      <a:pt x="151811" y="338128"/>
                      <a:pt x="154876" y="335102"/>
                      <a:pt x="154877" y="331368"/>
                    </a:cubicBezTo>
                    <a:cubicBezTo>
                      <a:pt x="154877" y="331325"/>
                      <a:pt x="154877" y="331284"/>
                      <a:pt x="154876" y="331241"/>
                    </a:cubicBezTo>
                    <a:lnTo>
                      <a:pt x="154876" y="6831"/>
                    </a:lnTo>
                    <a:cubicBezTo>
                      <a:pt x="154683" y="4333"/>
                      <a:pt x="153263" y="2087"/>
                      <a:pt x="151074" y="821"/>
                    </a:cubicBezTo>
                  </a:path>
                </a:pathLst>
              </a:custGeom>
              <a:solidFill>
                <a:srgbClr val="F7AE02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49028659-1DEA-114D-AE2D-8D6206E566AB}"/>
                  </a:ext>
                </a:extLst>
              </p:cNvPr>
              <p:cNvSpPr/>
              <p:nvPr/>
            </p:nvSpPr>
            <p:spPr>
              <a:xfrm>
                <a:off x="10561912" y="451831"/>
                <a:ext cx="154925" cy="558826"/>
              </a:xfrm>
              <a:custGeom>
                <a:avLst/>
                <a:gdLst>
                  <a:gd name="connsiteX0" fmla="*/ 148052 w 154925"/>
                  <a:gd name="connsiteY0" fmla="*/ 11 h 558826"/>
                  <a:gd name="connsiteX1" fmla="*/ 7625 w 154925"/>
                  <a:gd name="connsiteY1" fmla="*/ 11 h 558826"/>
                  <a:gd name="connsiteX2" fmla="*/ 8 w 154925"/>
                  <a:gd name="connsiteY2" fmla="*/ 6743 h 558826"/>
                  <a:gd name="connsiteX3" fmla="*/ 21 w 154925"/>
                  <a:gd name="connsiteY3" fmla="*/ 7649 h 558826"/>
                  <a:gd name="connsiteX4" fmla="*/ 21 w 154925"/>
                  <a:gd name="connsiteY4" fmla="*/ 551921 h 558826"/>
                  <a:gd name="connsiteX5" fmla="*/ 7233 w 154925"/>
                  <a:gd name="connsiteY5" fmla="*/ 558825 h 558826"/>
                  <a:gd name="connsiteX6" fmla="*/ 7625 w 154925"/>
                  <a:gd name="connsiteY6" fmla="*/ 558808 h 558826"/>
                  <a:gd name="connsiteX7" fmla="*/ 148052 w 154925"/>
                  <a:gd name="connsiteY7" fmla="*/ 558808 h 558826"/>
                  <a:gd name="connsiteX8" fmla="*/ 154896 w 154925"/>
                  <a:gd name="connsiteY8" fmla="*/ 552048 h 558826"/>
                  <a:gd name="connsiteX9" fmla="*/ 154896 w 154925"/>
                  <a:gd name="connsiteY9" fmla="*/ 551921 h 558826"/>
                  <a:gd name="connsiteX10" fmla="*/ 154896 w 154925"/>
                  <a:gd name="connsiteY10" fmla="*/ 7649 h 558826"/>
                  <a:gd name="connsiteX11" fmla="*/ 148470 w 154925"/>
                  <a:gd name="connsiteY11" fmla="*/ 36 h 558826"/>
                  <a:gd name="connsiteX12" fmla="*/ 148052 w 154925"/>
                  <a:gd name="connsiteY12" fmla="*/ 11 h 55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4925" h="558826">
                    <a:moveTo>
                      <a:pt x="148052" y="11"/>
                    </a:moveTo>
                    <a:lnTo>
                      <a:pt x="7625" y="11"/>
                    </a:lnTo>
                    <a:cubicBezTo>
                      <a:pt x="3646" y="-207"/>
                      <a:pt x="237" y="2807"/>
                      <a:pt x="8" y="6743"/>
                    </a:cubicBezTo>
                    <a:cubicBezTo>
                      <a:pt x="-4" y="7045"/>
                      <a:pt x="-4" y="7347"/>
                      <a:pt x="21" y="7649"/>
                    </a:cubicBezTo>
                    <a:lnTo>
                      <a:pt x="21" y="551921"/>
                    </a:lnTo>
                    <a:cubicBezTo>
                      <a:pt x="84" y="555793"/>
                      <a:pt x="3304" y="558884"/>
                      <a:pt x="7233" y="558825"/>
                    </a:cubicBezTo>
                    <a:cubicBezTo>
                      <a:pt x="7359" y="558823"/>
                      <a:pt x="7499" y="558817"/>
                      <a:pt x="7625" y="558808"/>
                    </a:cubicBezTo>
                    <a:lnTo>
                      <a:pt x="148052" y="558808"/>
                    </a:lnTo>
                    <a:cubicBezTo>
                      <a:pt x="151829" y="558809"/>
                      <a:pt x="154896" y="555782"/>
                      <a:pt x="154896" y="552048"/>
                    </a:cubicBezTo>
                    <a:cubicBezTo>
                      <a:pt x="154896" y="552005"/>
                      <a:pt x="154896" y="551964"/>
                      <a:pt x="154896" y="551921"/>
                    </a:cubicBezTo>
                    <a:lnTo>
                      <a:pt x="154896" y="7649"/>
                    </a:lnTo>
                    <a:cubicBezTo>
                      <a:pt x="155251" y="3792"/>
                      <a:pt x="152374" y="384"/>
                      <a:pt x="148470" y="36"/>
                    </a:cubicBezTo>
                    <a:cubicBezTo>
                      <a:pt x="148331" y="24"/>
                      <a:pt x="148191" y="15"/>
                      <a:pt x="148052" y="11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BD780AF3-2229-8B47-A43C-1262C671D487}"/>
                  </a:ext>
                </a:extLst>
              </p:cNvPr>
              <p:cNvSpPr/>
              <p:nvPr/>
            </p:nvSpPr>
            <p:spPr>
              <a:xfrm>
                <a:off x="10561933" y="451842"/>
                <a:ext cx="155256" cy="558796"/>
              </a:xfrm>
              <a:custGeom>
                <a:avLst/>
                <a:gdLst>
                  <a:gd name="connsiteX0" fmla="*/ 155255 w 155256"/>
                  <a:gd name="connsiteY0" fmla="*/ 551910 h 558796"/>
                  <a:gd name="connsiteX1" fmla="*/ 148538 w 155256"/>
                  <a:gd name="connsiteY1" fmla="*/ 558795 h 558796"/>
                  <a:gd name="connsiteX2" fmla="*/ 148411 w 155256"/>
                  <a:gd name="connsiteY2" fmla="*/ 558797 h 558796"/>
                  <a:gd name="connsiteX3" fmla="*/ 6844 w 155256"/>
                  <a:gd name="connsiteY3" fmla="*/ 558797 h 558796"/>
                  <a:gd name="connsiteX4" fmla="*/ 0 w 155256"/>
                  <a:gd name="connsiteY4" fmla="*/ 552037 h 558796"/>
                  <a:gd name="connsiteX5" fmla="*/ 0 w 155256"/>
                  <a:gd name="connsiteY5" fmla="*/ 551910 h 558796"/>
                  <a:gd name="connsiteX6" fmla="*/ 0 w 155256"/>
                  <a:gd name="connsiteY6" fmla="*/ 6886 h 558796"/>
                  <a:gd name="connsiteX7" fmla="*/ 6844 w 155256"/>
                  <a:gd name="connsiteY7" fmla="*/ 0 h 558796"/>
                  <a:gd name="connsiteX8" fmla="*/ 148031 w 155256"/>
                  <a:gd name="connsiteY8" fmla="*/ 0 h 558796"/>
                  <a:gd name="connsiteX9" fmla="*/ 154875 w 155256"/>
                  <a:gd name="connsiteY9" fmla="*/ 6886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256" h="558796">
                    <a:moveTo>
                      <a:pt x="155255" y="551910"/>
                    </a:moveTo>
                    <a:cubicBezTo>
                      <a:pt x="155331" y="555644"/>
                      <a:pt x="152314" y="558727"/>
                      <a:pt x="148538" y="558795"/>
                    </a:cubicBezTo>
                    <a:cubicBezTo>
                      <a:pt x="148500" y="558797"/>
                      <a:pt x="148449" y="558797"/>
                      <a:pt x="148411" y="558797"/>
                    </a:cubicBezTo>
                    <a:lnTo>
                      <a:pt x="6844" y="558797"/>
                    </a:lnTo>
                    <a:cubicBezTo>
                      <a:pt x="3067" y="558798"/>
                      <a:pt x="0" y="555770"/>
                      <a:pt x="0" y="552037"/>
                    </a:cubicBezTo>
                    <a:cubicBezTo>
                      <a:pt x="0" y="551994"/>
                      <a:pt x="0" y="551953"/>
                      <a:pt x="0" y="551910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148031" y="0"/>
                    </a:lnTo>
                    <a:cubicBezTo>
                      <a:pt x="151833" y="68"/>
                      <a:pt x="154875" y="3132"/>
                      <a:pt x="154875" y="688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8DFB56AE-2744-3C43-95B4-2682132BE375}"/>
                  </a:ext>
                </a:extLst>
              </p:cNvPr>
              <p:cNvSpPr/>
              <p:nvPr/>
            </p:nvSpPr>
            <p:spPr>
              <a:xfrm>
                <a:off x="10767549" y="451842"/>
                <a:ext cx="293861" cy="558845"/>
              </a:xfrm>
              <a:custGeom>
                <a:avLst/>
                <a:gdLst>
                  <a:gd name="connsiteX0" fmla="*/ 161546 w 293861"/>
                  <a:gd name="connsiteY0" fmla="*/ 365102 h 558845"/>
                  <a:gd name="connsiteX1" fmla="*/ 293861 w 293861"/>
                  <a:gd name="connsiteY1" fmla="*/ 188436 h 558845"/>
                  <a:gd name="connsiteX2" fmla="*/ 35314 w 293861"/>
                  <a:gd name="connsiteY2" fmla="*/ 0 h 558845"/>
                  <a:gd name="connsiteX3" fmla="*/ 7052 w 293861"/>
                  <a:gd name="connsiteY3" fmla="*/ 0 h 558845"/>
                  <a:gd name="connsiteX4" fmla="*/ 81 w 293861"/>
                  <a:gd name="connsiteY4" fmla="*/ 6886 h 558845"/>
                  <a:gd name="connsiteX5" fmla="*/ 81 w 293861"/>
                  <a:gd name="connsiteY5" fmla="*/ 128963 h 558845"/>
                  <a:gd name="connsiteX6" fmla="*/ 7052 w 293861"/>
                  <a:gd name="connsiteY6" fmla="*/ 135849 h 558845"/>
                  <a:gd name="connsiteX7" fmla="*/ 52044 w 293861"/>
                  <a:gd name="connsiteY7" fmla="*/ 135849 h 558845"/>
                  <a:gd name="connsiteX8" fmla="*/ 136959 w 293861"/>
                  <a:gd name="connsiteY8" fmla="*/ 203210 h 558845"/>
                  <a:gd name="connsiteX9" fmla="*/ 52931 w 293861"/>
                  <a:gd name="connsiteY9" fmla="*/ 269945 h 558845"/>
                  <a:gd name="connsiteX10" fmla="*/ 7052 w 293861"/>
                  <a:gd name="connsiteY10" fmla="*/ 269945 h 558845"/>
                  <a:gd name="connsiteX11" fmla="*/ 81 w 293861"/>
                  <a:gd name="connsiteY11" fmla="*/ 276706 h 558845"/>
                  <a:gd name="connsiteX12" fmla="*/ 81 w 293861"/>
                  <a:gd name="connsiteY12" fmla="*/ 383633 h 558845"/>
                  <a:gd name="connsiteX13" fmla="*/ 3249 w 293861"/>
                  <a:gd name="connsiteY13" fmla="*/ 394275 h 558845"/>
                  <a:gd name="connsiteX14" fmla="*/ 112498 w 293861"/>
                  <a:gd name="connsiteY14" fmla="*/ 555792 h 558845"/>
                  <a:gd name="connsiteX15" fmla="*/ 118708 w 293861"/>
                  <a:gd name="connsiteY15" fmla="*/ 558797 h 558845"/>
                  <a:gd name="connsiteX16" fmla="*/ 281568 w 293861"/>
                  <a:gd name="connsiteY16" fmla="*/ 558797 h 558845"/>
                  <a:gd name="connsiteX17" fmla="*/ 288538 w 293861"/>
                  <a:gd name="connsiteY17" fmla="*/ 555041 h 558845"/>
                  <a:gd name="connsiteX18" fmla="*/ 287651 w 293861"/>
                  <a:gd name="connsiteY18" fmla="*/ 548154 h 558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3861" h="558845">
                    <a:moveTo>
                      <a:pt x="161546" y="365102"/>
                    </a:moveTo>
                    <a:cubicBezTo>
                      <a:pt x="161546" y="365102"/>
                      <a:pt x="293861" y="327540"/>
                      <a:pt x="293861" y="188436"/>
                    </a:cubicBezTo>
                    <a:cubicBezTo>
                      <a:pt x="293861" y="0"/>
                      <a:pt x="110977" y="0"/>
                      <a:pt x="35314" y="0"/>
                    </a:cubicBezTo>
                    <a:lnTo>
                      <a:pt x="7052" y="0"/>
                    </a:lnTo>
                    <a:cubicBezTo>
                      <a:pt x="3199" y="0"/>
                      <a:pt x="81" y="3083"/>
                      <a:pt x="81" y="6886"/>
                    </a:cubicBezTo>
                    <a:lnTo>
                      <a:pt x="81" y="128963"/>
                    </a:lnTo>
                    <a:cubicBezTo>
                      <a:pt x="81" y="132766"/>
                      <a:pt x="3199" y="135849"/>
                      <a:pt x="7052" y="135849"/>
                    </a:cubicBezTo>
                    <a:lnTo>
                      <a:pt x="52044" y="135849"/>
                    </a:lnTo>
                    <a:cubicBezTo>
                      <a:pt x="73589" y="135849"/>
                      <a:pt x="136959" y="139605"/>
                      <a:pt x="136959" y="203210"/>
                    </a:cubicBezTo>
                    <a:cubicBezTo>
                      <a:pt x="136959" y="266815"/>
                      <a:pt x="71308" y="269945"/>
                      <a:pt x="52931" y="269945"/>
                    </a:cubicBezTo>
                    <a:lnTo>
                      <a:pt x="7052" y="269945"/>
                    </a:lnTo>
                    <a:cubicBezTo>
                      <a:pt x="3249" y="269945"/>
                      <a:pt x="144" y="272953"/>
                      <a:pt x="81" y="276706"/>
                    </a:cubicBezTo>
                    <a:lnTo>
                      <a:pt x="81" y="383633"/>
                    </a:lnTo>
                    <a:cubicBezTo>
                      <a:pt x="-325" y="387454"/>
                      <a:pt x="803" y="391282"/>
                      <a:pt x="3249" y="394275"/>
                    </a:cubicBezTo>
                    <a:lnTo>
                      <a:pt x="112498" y="555792"/>
                    </a:lnTo>
                    <a:cubicBezTo>
                      <a:pt x="113918" y="557771"/>
                      <a:pt x="116250" y="558902"/>
                      <a:pt x="118708" y="558797"/>
                    </a:cubicBezTo>
                    <a:lnTo>
                      <a:pt x="281568" y="558797"/>
                    </a:lnTo>
                    <a:cubicBezTo>
                      <a:pt x="284470" y="559140"/>
                      <a:pt x="287258" y="557632"/>
                      <a:pt x="288538" y="555041"/>
                    </a:cubicBezTo>
                    <a:cubicBezTo>
                      <a:pt x="289337" y="552733"/>
                      <a:pt x="289007" y="550191"/>
                      <a:pt x="287651" y="548154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8" name="Textplatzhalter 2">
            <a:extLst>
              <a:ext uri="{FF2B5EF4-FFF2-40B4-BE49-F238E27FC236}">
                <a16:creationId xmlns:a16="http://schemas.microsoft.com/office/drawing/2014/main" id="{492CE5B6-2598-DE44-8AFB-591A4B7BAB4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8899" y="4579295"/>
            <a:ext cx="4090988" cy="171258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/>
              <a:t>METRO AG</a:t>
            </a:r>
            <a:br>
              <a:rPr lang="de-DE"/>
            </a:br>
            <a:r>
              <a:rPr lang="de-DE"/>
              <a:t>Corporate Communications  </a:t>
            </a:r>
            <a:br>
              <a:rPr lang="de-DE"/>
            </a:br>
            <a:r>
              <a:rPr lang="de-DE"/>
              <a:t>Metro-Straße 1</a:t>
            </a:r>
            <a:br>
              <a:rPr lang="de-DE"/>
            </a:br>
            <a:r>
              <a:rPr lang="de-DE"/>
              <a:t>40235 Düsseldorf</a:t>
            </a:r>
            <a:br>
              <a:rPr lang="de-DE"/>
            </a:br>
            <a:br>
              <a:rPr lang="de-DE"/>
            </a:br>
            <a:r>
              <a:rPr lang="de-DE"/>
              <a:t>T	+49 211 6886-4252</a:t>
            </a:r>
            <a:br>
              <a:rPr lang="de-DE"/>
            </a:br>
            <a:r>
              <a:rPr lang="de-DE"/>
              <a:t>F	+49 211 6886-2001</a:t>
            </a:r>
            <a:br>
              <a:rPr lang="de-DE"/>
            </a:br>
            <a:r>
              <a:rPr lang="de-DE"/>
              <a:t>E	</a:t>
            </a:r>
            <a:r>
              <a:rPr lang="de-DE" err="1"/>
              <a:t>presse@metro.de</a:t>
            </a:r>
            <a:br>
              <a:rPr lang="de-DE"/>
            </a:br>
            <a:r>
              <a:rPr lang="de-DE"/>
              <a:t>W	</a:t>
            </a:r>
            <a:r>
              <a:rPr lang="de-DE" err="1"/>
              <a:t>www.metroag.de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71967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ank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bject 2">
            <a:extLst>
              <a:ext uri="{FF2B5EF4-FFF2-40B4-BE49-F238E27FC236}">
                <a16:creationId xmlns:a16="http://schemas.microsoft.com/office/drawing/2014/main" id="{7B44821C-42A1-894F-BFE3-73E3BC430512}"/>
              </a:ext>
            </a:extLst>
          </p:cNvPr>
          <p:cNvSpPr/>
          <p:nvPr/>
        </p:nvSpPr>
        <p:spPr>
          <a:xfrm>
            <a:off x="371475" y="1484312"/>
            <a:ext cx="11449050" cy="4932363"/>
          </a:xfrm>
          <a:custGeom>
            <a:avLst/>
            <a:gdLst/>
            <a:ahLst/>
            <a:cxnLst/>
            <a:rect l="l" t="t" r="r" b="b"/>
            <a:pathLst>
              <a:path w="11370945" h="5106035">
                <a:moveTo>
                  <a:pt x="0" y="5105806"/>
                </a:moveTo>
                <a:lnTo>
                  <a:pt x="11370818" y="5105806"/>
                </a:lnTo>
                <a:lnTo>
                  <a:pt x="11370818" y="0"/>
                </a:lnTo>
                <a:lnTo>
                  <a:pt x="0" y="0"/>
                </a:lnTo>
                <a:lnTo>
                  <a:pt x="0" y="5105806"/>
                </a:lnTo>
                <a:close/>
              </a:path>
            </a:pathLst>
          </a:custGeom>
          <a:solidFill>
            <a:srgbClr val="F7AD00"/>
          </a:solidFill>
        </p:spPr>
        <p:txBody>
          <a:bodyPr wrap="square" lIns="0" tIns="0" rIns="0" bIns="0" rtlCol="0"/>
          <a:lstStyle/>
          <a:p>
            <a:endParaRPr dirty="0">
              <a:latin typeface="Avenir Next LT Pro" panose="020B0504020202020204" pitchFamily="34" charset="0"/>
            </a:endParaRPr>
          </a:p>
        </p:txBody>
      </p:sp>
      <p:grpSp>
        <p:nvGrpSpPr>
          <p:cNvPr id="17" name="Grafik 12">
            <a:extLst>
              <a:ext uri="{FF2B5EF4-FFF2-40B4-BE49-F238E27FC236}">
                <a16:creationId xmlns:a16="http://schemas.microsoft.com/office/drawing/2014/main" id="{917EDC90-8AE3-1746-9279-284B504664CF}"/>
              </a:ext>
            </a:extLst>
          </p:cNvPr>
          <p:cNvGrpSpPr/>
          <p:nvPr/>
        </p:nvGrpSpPr>
        <p:grpSpPr>
          <a:xfrm>
            <a:off x="8364517" y="441325"/>
            <a:ext cx="3468861" cy="579831"/>
            <a:chOff x="8364517" y="441325"/>
            <a:chExt cx="3468861" cy="579831"/>
          </a:xfrm>
        </p:grpSpPr>
        <p:grpSp>
          <p:nvGrpSpPr>
            <p:cNvPr id="18" name="Grafik 12">
              <a:extLst>
                <a:ext uri="{FF2B5EF4-FFF2-40B4-BE49-F238E27FC236}">
                  <a16:creationId xmlns:a16="http://schemas.microsoft.com/office/drawing/2014/main" id="{CE042CA5-62CC-2743-8FD4-65865F5E5A28}"/>
                </a:ext>
              </a:extLst>
            </p:cNvPr>
            <p:cNvGrpSpPr/>
            <p:nvPr/>
          </p:nvGrpSpPr>
          <p:grpSpPr>
            <a:xfrm>
              <a:off x="9413173" y="441325"/>
              <a:ext cx="2420204" cy="579831"/>
              <a:chOff x="9413173" y="441325"/>
              <a:chExt cx="2420204" cy="579831"/>
            </a:xfrm>
            <a:solidFill>
              <a:srgbClr val="1C3E76"/>
            </a:solidFill>
          </p:grpSpPr>
          <p:sp>
            <p:nvSpPr>
              <p:cNvPr id="27" name="Freihandform 26">
                <a:extLst>
                  <a:ext uri="{FF2B5EF4-FFF2-40B4-BE49-F238E27FC236}">
                    <a16:creationId xmlns:a16="http://schemas.microsoft.com/office/drawing/2014/main" id="{0CBBCA47-4216-F64E-A8C5-089B3B3A5E6B}"/>
                  </a:ext>
                </a:extLst>
              </p:cNvPr>
              <p:cNvSpPr/>
              <p:nvPr/>
            </p:nvSpPr>
            <p:spPr>
              <a:xfrm>
                <a:off x="11250251" y="441325"/>
                <a:ext cx="583127" cy="265320"/>
              </a:xfrm>
              <a:custGeom>
                <a:avLst/>
                <a:gdLst>
                  <a:gd name="connsiteX0" fmla="*/ 291499 w 583127"/>
                  <a:gd name="connsiteY0" fmla="*/ 148495 h 265320"/>
                  <a:gd name="connsiteX1" fmla="*/ 430912 w 583127"/>
                  <a:gd name="connsiteY1" fmla="*/ 260054 h 265320"/>
                  <a:gd name="connsiteX2" fmla="*/ 438516 w 583127"/>
                  <a:gd name="connsiteY2" fmla="*/ 265313 h 265320"/>
                  <a:gd name="connsiteX3" fmla="*/ 575521 w 583127"/>
                  <a:gd name="connsiteY3" fmla="*/ 265313 h 265320"/>
                  <a:gd name="connsiteX4" fmla="*/ 583125 w 583127"/>
                  <a:gd name="connsiteY4" fmla="*/ 258551 h 265320"/>
                  <a:gd name="connsiteX5" fmla="*/ 291499 w 583127"/>
                  <a:gd name="connsiteY5" fmla="*/ 0 h 265320"/>
                  <a:gd name="connsiteX6" fmla="*/ 0 w 583127"/>
                  <a:gd name="connsiteY6" fmla="*/ 258551 h 265320"/>
                  <a:gd name="connsiteX7" fmla="*/ 6971 w 583127"/>
                  <a:gd name="connsiteY7" fmla="*/ 265313 h 265320"/>
                  <a:gd name="connsiteX8" fmla="*/ 144102 w 583127"/>
                  <a:gd name="connsiteY8" fmla="*/ 265313 h 265320"/>
                  <a:gd name="connsiteX9" fmla="*/ 150946 w 583127"/>
                  <a:gd name="connsiteY9" fmla="*/ 260054 h 265320"/>
                  <a:gd name="connsiteX10" fmla="*/ 290358 w 583127"/>
                  <a:gd name="connsiteY10" fmla="*/ 148495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127" h="265320">
                    <a:moveTo>
                      <a:pt x="291499" y="148495"/>
                    </a:moveTo>
                    <a:cubicBezTo>
                      <a:pt x="358785" y="148566"/>
                      <a:pt x="416869" y="195050"/>
                      <a:pt x="430912" y="260054"/>
                    </a:cubicBezTo>
                    <a:cubicBezTo>
                      <a:pt x="431938" y="263309"/>
                      <a:pt x="435069" y="265469"/>
                      <a:pt x="438516" y="265313"/>
                    </a:cubicBezTo>
                    <a:lnTo>
                      <a:pt x="575521" y="265313"/>
                    </a:lnTo>
                    <a:cubicBezTo>
                      <a:pt x="579462" y="265393"/>
                      <a:pt x="582795" y="262434"/>
                      <a:pt x="583125" y="258551"/>
                    </a:cubicBezTo>
                    <a:cubicBezTo>
                      <a:pt x="583632" y="200330"/>
                      <a:pt x="517094" y="0"/>
                      <a:pt x="291499" y="0"/>
                    </a:cubicBezTo>
                    <a:cubicBezTo>
                      <a:pt x="65904" y="0"/>
                      <a:pt x="0" y="200330"/>
                      <a:pt x="0" y="258551"/>
                    </a:cubicBezTo>
                    <a:cubicBezTo>
                      <a:pt x="63" y="262305"/>
                      <a:pt x="3169" y="265314"/>
                      <a:pt x="6971" y="265313"/>
                    </a:cubicBezTo>
                    <a:lnTo>
                      <a:pt x="144102" y="265313"/>
                    </a:lnTo>
                    <a:cubicBezTo>
                      <a:pt x="147296" y="265217"/>
                      <a:pt x="150071" y="263091"/>
                      <a:pt x="150946" y="260054"/>
                    </a:cubicBezTo>
                    <a:cubicBezTo>
                      <a:pt x="165242" y="195208"/>
                      <a:pt x="223187" y="148849"/>
                      <a:pt x="290358" y="148495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8" name="Freihandform 27">
                <a:extLst>
                  <a:ext uri="{FF2B5EF4-FFF2-40B4-BE49-F238E27FC236}">
                    <a16:creationId xmlns:a16="http://schemas.microsoft.com/office/drawing/2014/main" id="{830B421B-9967-2A4F-8DEA-AEF838301C16}"/>
                  </a:ext>
                </a:extLst>
              </p:cNvPr>
              <p:cNvSpPr/>
              <p:nvPr/>
            </p:nvSpPr>
            <p:spPr>
              <a:xfrm>
                <a:off x="11249742" y="755835"/>
                <a:ext cx="583633" cy="265320"/>
              </a:xfrm>
              <a:custGeom>
                <a:avLst/>
                <a:gdLst>
                  <a:gd name="connsiteX0" fmla="*/ 292008 w 583633"/>
                  <a:gd name="connsiteY0" fmla="*/ 116826 h 265320"/>
                  <a:gd name="connsiteX1" fmla="*/ 431420 w 583633"/>
                  <a:gd name="connsiteY1" fmla="*/ 6143 h 265320"/>
                  <a:gd name="connsiteX2" fmla="*/ 439024 w 583633"/>
                  <a:gd name="connsiteY2" fmla="*/ 8 h 265320"/>
                  <a:gd name="connsiteX3" fmla="*/ 576029 w 583633"/>
                  <a:gd name="connsiteY3" fmla="*/ 8 h 265320"/>
                  <a:gd name="connsiteX4" fmla="*/ 583633 w 583633"/>
                  <a:gd name="connsiteY4" fmla="*/ 7645 h 265320"/>
                  <a:gd name="connsiteX5" fmla="*/ 291500 w 583633"/>
                  <a:gd name="connsiteY5" fmla="*/ 265321 h 265320"/>
                  <a:gd name="connsiteX6" fmla="*/ 1 w 583633"/>
                  <a:gd name="connsiteY6" fmla="*/ 7645 h 265320"/>
                  <a:gd name="connsiteX7" fmla="*/ 6972 w 583633"/>
                  <a:gd name="connsiteY7" fmla="*/ 8 h 265320"/>
                  <a:gd name="connsiteX8" fmla="*/ 144610 w 583633"/>
                  <a:gd name="connsiteY8" fmla="*/ 8 h 265320"/>
                  <a:gd name="connsiteX9" fmla="*/ 151454 w 583633"/>
                  <a:gd name="connsiteY9" fmla="*/ 6143 h 265320"/>
                  <a:gd name="connsiteX10" fmla="*/ 290867 w 583633"/>
                  <a:gd name="connsiteY10" fmla="*/ 116826 h 2653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83633" h="265320">
                    <a:moveTo>
                      <a:pt x="292008" y="116826"/>
                    </a:moveTo>
                    <a:cubicBezTo>
                      <a:pt x="359103" y="117082"/>
                      <a:pt x="417238" y="70931"/>
                      <a:pt x="431420" y="6143"/>
                    </a:cubicBezTo>
                    <a:cubicBezTo>
                      <a:pt x="432003" y="2481"/>
                      <a:pt x="435273" y="-164"/>
                      <a:pt x="439024" y="8"/>
                    </a:cubicBezTo>
                    <a:lnTo>
                      <a:pt x="576029" y="8"/>
                    </a:lnTo>
                    <a:cubicBezTo>
                      <a:pt x="580148" y="315"/>
                      <a:pt x="583392" y="3578"/>
                      <a:pt x="583633" y="7645"/>
                    </a:cubicBezTo>
                    <a:cubicBezTo>
                      <a:pt x="583633" y="65992"/>
                      <a:pt x="517096" y="265321"/>
                      <a:pt x="291500" y="265321"/>
                    </a:cubicBezTo>
                    <a:cubicBezTo>
                      <a:pt x="65906" y="265321"/>
                      <a:pt x="1" y="65992"/>
                      <a:pt x="1" y="7645"/>
                    </a:cubicBezTo>
                    <a:cubicBezTo>
                      <a:pt x="-75" y="3681"/>
                      <a:pt x="2967" y="337"/>
                      <a:pt x="6972" y="8"/>
                    </a:cubicBezTo>
                    <a:lnTo>
                      <a:pt x="144610" y="8"/>
                    </a:lnTo>
                    <a:cubicBezTo>
                      <a:pt x="148096" y="156"/>
                      <a:pt x="150973" y="2735"/>
                      <a:pt x="151454" y="6143"/>
                    </a:cubicBezTo>
                    <a:cubicBezTo>
                      <a:pt x="165852" y="70797"/>
                      <a:pt x="223860" y="116844"/>
                      <a:pt x="290867" y="116826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9" name="Freihandform 28">
                <a:extLst>
                  <a:ext uri="{FF2B5EF4-FFF2-40B4-BE49-F238E27FC236}">
                    <a16:creationId xmlns:a16="http://schemas.microsoft.com/office/drawing/2014/main" id="{73B06A6B-0497-BF4F-8C27-9F9E41E164C3}"/>
                  </a:ext>
                </a:extLst>
              </p:cNvPr>
              <p:cNvSpPr/>
              <p:nvPr/>
            </p:nvSpPr>
            <p:spPr>
              <a:xfrm>
                <a:off x="10041797" y="636897"/>
                <a:ext cx="155381" cy="373741"/>
              </a:xfrm>
              <a:custGeom>
                <a:avLst/>
                <a:gdLst>
                  <a:gd name="connsiteX0" fmla="*/ 155255 w 155381"/>
                  <a:gd name="connsiteY0" fmla="*/ 366855 h 373741"/>
                  <a:gd name="connsiteX1" fmla="*/ 148538 w 155381"/>
                  <a:gd name="connsiteY1" fmla="*/ 373740 h 373741"/>
                  <a:gd name="connsiteX2" fmla="*/ 148411 w 155381"/>
                  <a:gd name="connsiteY2" fmla="*/ 373741 h 373741"/>
                  <a:gd name="connsiteX3" fmla="*/ 6844 w 155381"/>
                  <a:gd name="connsiteY3" fmla="*/ 373741 h 373741"/>
                  <a:gd name="connsiteX4" fmla="*/ 0 w 155381"/>
                  <a:gd name="connsiteY4" fmla="*/ 366982 h 373741"/>
                  <a:gd name="connsiteX5" fmla="*/ 0 w 155381"/>
                  <a:gd name="connsiteY5" fmla="*/ 366855 h 373741"/>
                  <a:gd name="connsiteX6" fmla="*/ 0 w 155381"/>
                  <a:gd name="connsiteY6" fmla="*/ 6761 h 373741"/>
                  <a:gd name="connsiteX7" fmla="*/ 6844 w 155381"/>
                  <a:gd name="connsiteY7" fmla="*/ 0 h 373741"/>
                  <a:gd name="connsiteX8" fmla="*/ 148538 w 155381"/>
                  <a:gd name="connsiteY8" fmla="*/ 0 h 373741"/>
                  <a:gd name="connsiteX9" fmla="*/ 155382 w 155381"/>
                  <a:gd name="connsiteY9" fmla="*/ 6761 h 373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381" h="373741">
                    <a:moveTo>
                      <a:pt x="155255" y="366855"/>
                    </a:moveTo>
                    <a:cubicBezTo>
                      <a:pt x="155331" y="370589"/>
                      <a:pt x="152315" y="373671"/>
                      <a:pt x="148538" y="373740"/>
                    </a:cubicBezTo>
                    <a:cubicBezTo>
                      <a:pt x="148500" y="373741"/>
                      <a:pt x="148449" y="373741"/>
                      <a:pt x="148411" y="373741"/>
                    </a:cubicBezTo>
                    <a:lnTo>
                      <a:pt x="6844" y="373741"/>
                    </a:lnTo>
                    <a:cubicBezTo>
                      <a:pt x="3067" y="373743"/>
                      <a:pt x="0" y="370715"/>
                      <a:pt x="0" y="366982"/>
                    </a:cubicBezTo>
                    <a:cubicBezTo>
                      <a:pt x="0" y="366939"/>
                      <a:pt x="0" y="366898"/>
                      <a:pt x="0" y="366855"/>
                    </a:cubicBezTo>
                    <a:lnTo>
                      <a:pt x="0" y="6761"/>
                    </a:lnTo>
                    <a:cubicBezTo>
                      <a:pt x="0" y="3027"/>
                      <a:pt x="3067" y="0"/>
                      <a:pt x="6844" y="0"/>
                    </a:cubicBezTo>
                    <a:lnTo>
                      <a:pt x="148538" y="0"/>
                    </a:lnTo>
                    <a:cubicBezTo>
                      <a:pt x="152315" y="0"/>
                      <a:pt x="155382" y="3027"/>
                      <a:pt x="155382" y="6761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0" name="Freihandform 29">
                <a:extLst>
                  <a:ext uri="{FF2B5EF4-FFF2-40B4-BE49-F238E27FC236}">
                    <a16:creationId xmlns:a16="http://schemas.microsoft.com/office/drawing/2014/main" id="{A6F5A390-5A28-3D49-8333-2BA0E637FA7B}"/>
                  </a:ext>
                </a:extLst>
              </p:cNvPr>
              <p:cNvSpPr/>
              <p:nvPr/>
            </p:nvSpPr>
            <p:spPr>
              <a:xfrm>
                <a:off x="9866644" y="451842"/>
                <a:ext cx="506321" cy="135849"/>
              </a:xfrm>
              <a:custGeom>
                <a:avLst/>
                <a:gdLst>
                  <a:gd name="connsiteX0" fmla="*/ 6844 w 506321"/>
                  <a:gd name="connsiteY0" fmla="*/ 135849 h 135849"/>
                  <a:gd name="connsiteX1" fmla="*/ 0 w 506321"/>
                  <a:gd name="connsiteY1" fmla="*/ 128963 h 135849"/>
                  <a:gd name="connsiteX2" fmla="*/ 0 w 506321"/>
                  <a:gd name="connsiteY2" fmla="*/ 6886 h 135849"/>
                  <a:gd name="connsiteX3" fmla="*/ 6844 w 506321"/>
                  <a:gd name="connsiteY3" fmla="*/ 0 h 135849"/>
                  <a:gd name="connsiteX4" fmla="*/ 499351 w 506321"/>
                  <a:gd name="connsiteY4" fmla="*/ 0 h 135849"/>
                  <a:gd name="connsiteX5" fmla="*/ 506321 w 506321"/>
                  <a:gd name="connsiteY5" fmla="*/ 6886 h 135849"/>
                  <a:gd name="connsiteX6" fmla="*/ 506321 w 506321"/>
                  <a:gd name="connsiteY6" fmla="*/ 128963 h 135849"/>
                  <a:gd name="connsiteX7" fmla="*/ 499351 w 506321"/>
                  <a:gd name="connsiteY7" fmla="*/ 135849 h 13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6321" h="135849">
                    <a:moveTo>
                      <a:pt x="6844" y="135849"/>
                    </a:moveTo>
                    <a:cubicBezTo>
                      <a:pt x="3042" y="135780"/>
                      <a:pt x="0" y="132718"/>
                      <a:pt x="0" y="128963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499351" y="0"/>
                    </a:lnTo>
                    <a:cubicBezTo>
                      <a:pt x="503203" y="0"/>
                      <a:pt x="506321" y="3083"/>
                      <a:pt x="506321" y="6886"/>
                    </a:cubicBezTo>
                    <a:lnTo>
                      <a:pt x="506321" y="128963"/>
                    </a:lnTo>
                    <a:cubicBezTo>
                      <a:pt x="506321" y="132766"/>
                      <a:pt x="503203" y="135849"/>
                      <a:pt x="499351" y="135849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1" name="Freihandform 30">
                <a:extLst>
                  <a:ext uri="{FF2B5EF4-FFF2-40B4-BE49-F238E27FC236}">
                    <a16:creationId xmlns:a16="http://schemas.microsoft.com/office/drawing/2014/main" id="{20A74A27-FF13-F942-89EB-239553C750FD}"/>
                  </a:ext>
                </a:extLst>
              </p:cNvPr>
              <p:cNvSpPr/>
              <p:nvPr/>
            </p:nvSpPr>
            <p:spPr>
              <a:xfrm>
                <a:off x="9413173" y="670202"/>
                <a:ext cx="221032" cy="122077"/>
              </a:xfrm>
              <a:custGeom>
                <a:avLst/>
                <a:gdLst>
                  <a:gd name="connsiteX0" fmla="*/ 7604 w 221032"/>
                  <a:gd name="connsiteY0" fmla="*/ 121701 h 122077"/>
                  <a:gd name="connsiteX1" fmla="*/ 0 w 221032"/>
                  <a:gd name="connsiteY1" fmla="*/ 114940 h 122077"/>
                  <a:gd name="connsiteX2" fmla="*/ 0 w 221032"/>
                  <a:gd name="connsiteY2" fmla="*/ 6886 h 122077"/>
                  <a:gd name="connsiteX3" fmla="*/ 7604 w 221032"/>
                  <a:gd name="connsiteY3" fmla="*/ 0 h 122077"/>
                  <a:gd name="connsiteX4" fmla="*/ 214062 w 221032"/>
                  <a:gd name="connsiteY4" fmla="*/ 0 h 122077"/>
                  <a:gd name="connsiteX5" fmla="*/ 221032 w 221032"/>
                  <a:gd name="connsiteY5" fmla="*/ 6886 h 122077"/>
                  <a:gd name="connsiteX6" fmla="*/ 221032 w 221032"/>
                  <a:gd name="connsiteY6" fmla="*/ 115315 h 122077"/>
                  <a:gd name="connsiteX7" fmla="*/ 214190 w 221032"/>
                  <a:gd name="connsiteY7" fmla="*/ 122078 h 122077"/>
                  <a:gd name="connsiteX8" fmla="*/ 214062 w 221032"/>
                  <a:gd name="connsiteY8" fmla="*/ 122076 h 12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1032" h="122077">
                    <a:moveTo>
                      <a:pt x="7604" y="121701"/>
                    </a:moveTo>
                    <a:cubicBezTo>
                      <a:pt x="3662" y="121781"/>
                      <a:pt x="333" y="118822"/>
                      <a:pt x="0" y="114940"/>
                    </a:cubicBezTo>
                    <a:lnTo>
                      <a:pt x="0" y="6886"/>
                    </a:lnTo>
                    <a:cubicBezTo>
                      <a:pt x="331" y="2984"/>
                      <a:pt x="3640" y="-14"/>
                      <a:pt x="7604" y="0"/>
                    </a:cubicBezTo>
                    <a:lnTo>
                      <a:pt x="214062" y="0"/>
                    </a:lnTo>
                    <a:cubicBezTo>
                      <a:pt x="217912" y="0"/>
                      <a:pt x="221032" y="3083"/>
                      <a:pt x="221032" y="6886"/>
                    </a:cubicBezTo>
                    <a:lnTo>
                      <a:pt x="221032" y="115315"/>
                    </a:lnTo>
                    <a:cubicBezTo>
                      <a:pt x="221032" y="119049"/>
                      <a:pt x="217969" y="122076"/>
                      <a:pt x="214190" y="122078"/>
                    </a:cubicBezTo>
                    <a:cubicBezTo>
                      <a:pt x="214147" y="122078"/>
                      <a:pt x="214105" y="122078"/>
                      <a:pt x="214062" y="12207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9" name="Grafik 12">
              <a:extLst>
                <a:ext uri="{FF2B5EF4-FFF2-40B4-BE49-F238E27FC236}">
                  <a16:creationId xmlns:a16="http://schemas.microsoft.com/office/drawing/2014/main" id="{094D5826-EBD6-1A49-890B-BD99D1E0F279}"/>
                </a:ext>
              </a:extLst>
            </p:cNvPr>
            <p:cNvGrpSpPr/>
            <p:nvPr/>
          </p:nvGrpSpPr>
          <p:grpSpPr>
            <a:xfrm>
              <a:off x="8364517" y="446208"/>
              <a:ext cx="1301755" cy="565434"/>
              <a:chOff x="8364517" y="446208"/>
              <a:chExt cx="1301755" cy="565434"/>
            </a:xfrm>
            <a:solidFill>
              <a:srgbClr val="1C3E76"/>
            </a:solidFill>
          </p:grpSpPr>
          <p:sp>
            <p:nvSpPr>
              <p:cNvPr id="25" name="Freihandform 24">
                <a:extLst>
                  <a:ext uri="{FF2B5EF4-FFF2-40B4-BE49-F238E27FC236}">
                    <a16:creationId xmlns:a16="http://schemas.microsoft.com/office/drawing/2014/main" id="{0B6E01A3-CE56-7F48-858B-F7B7C9E6AEE0}"/>
                  </a:ext>
                </a:extLst>
              </p:cNvPr>
              <p:cNvSpPr/>
              <p:nvPr/>
            </p:nvSpPr>
            <p:spPr>
              <a:xfrm>
                <a:off x="9208996" y="451842"/>
                <a:ext cx="457275" cy="558796"/>
              </a:xfrm>
              <a:custGeom>
                <a:avLst/>
                <a:gdLst>
                  <a:gd name="connsiteX0" fmla="*/ 450431 w 457275"/>
                  <a:gd name="connsiteY0" fmla="*/ 423073 h 558796"/>
                  <a:gd name="connsiteX1" fmla="*/ 155129 w 457275"/>
                  <a:gd name="connsiteY1" fmla="*/ 423073 h 558796"/>
                  <a:gd name="connsiteX2" fmla="*/ 155129 w 457275"/>
                  <a:gd name="connsiteY2" fmla="*/ 135849 h 558796"/>
                  <a:gd name="connsiteX3" fmla="*/ 446628 w 457275"/>
                  <a:gd name="connsiteY3" fmla="*/ 135849 h 558796"/>
                  <a:gd name="connsiteX4" fmla="*/ 453472 w 457275"/>
                  <a:gd name="connsiteY4" fmla="*/ 128963 h 558796"/>
                  <a:gd name="connsiteX5" fmla="*/ 453472 w 457275"/>
                  <a:gd name="connsiteY5" fmla="*/ 6886 h 558796"/>
                  <a:gd name="connsiteX6" fmla="*/ 446628 w 457275"/>
                  <a:gd name="connsiteY6" fmla="*/ 0 h 558796"/>
                  <a:gd name="connsiteX7" fmla="*/ 6845 w 457275"/>
                  <a:gd name="connsiteY7" fmla="*/ 0 h 558796"/>
                  <a:gd name="connsiteX8" fmla="*/ 1 w 457275"/>
                  <a:gd name="connsiteY8" fmla="*/ 6886 h 558796"/>
                  <a:gd name="connsiteX9" fmla="*/ 1 w 457275"/>
                  <a:gd name="connsiteY9" fmla="*/ 551910 h 558796"/>
                  <a:gd name="connsiteX10" fmla="*/ 6717 w 457275"/>
                  <a:gd name="connsiteY10" fmla="*/ 558795 h 558796"/>
                  <a:gd name="connsiteX11" fmla="*/ 6845 w 457275"/>
                  <a:gd name="connsiteY11" fmla="*/ 558797 h 558796"/>
                  <a:gd name="connsiteX12" fmla="*/ 450431 w 457275"/>
                  <a:gd name="connsiteY12" fmla="*/ 558797 h 558796"/>
                  <a:gd name="connsiteX13" fmla="*/ 457274 w 457275"/>
                  <a:gd name="connsiteY13" fmla="*/ 552037 h 558796"/>
                  <a:gd name="connsiteX14" fmla="*/ 457274 w 457275"/>
                  <a:gd name="connsiteY14" fmla="*/ 551910 h 558796"/>
                  <a:gd name="connsiteX15" fmla="*/ 457274 w 457275"/>
                  <a:gd name="connsiteY15" fmla="*/ 429959 h 558796"/>
                  <a:gd name="connsiteX16" fmla="*/ 450557 w 457275"/>
                  <a:gd name="connsiteY16" fmla="*/ 423074 h 558796"/>
                  <a:gd name="connsiteX17" fmla="*/ 450431 w 457275"/>
                  <a:gd name="connsiteY17" fmla="*/ 423073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457275" h="558796">
                    <a:moveTo>
                      <a:pt x="450431" y="423073"/>
                    </a:moveTo>
                    <a:lnTo>
                      <a:pt x="155129" y="423073"/>
                    </a:lnTo>
                    <a:lnTo>
                      <a:pt x="155129" y="135849"/>
                    </a:lnTo>
                    <a:lnTo>
                      <a:pt x="446628" y="135849"/>
                    </a:lnTo>
                    <a:cubicBezTo>
                      <a:pt x="450431" y="135780"/>
                      <a:pt x="453472" y="132718"/>
                      <a:pt x="453472" y="128963"/>
                    </a:cubicBezTo>
                    <a:lnTo>
                      <a:pt x="453472" y="6886"/>
                    </a:lnTo>
                    <a:cubicBezTo>
                      <a:pt x="453472" y="3132"/>
                      <a:pt x="450431" y="68"/>
                      <a:pt x="446628" y="0"/>
                    </a:cubicBezTo>
                    <a:lnTo>
                      <a:pt x="6845" y="0"/>
                    </a:lnTo>
                    <a:cubicBezTo>
                      <a:pt x="3046" y="68"/>
                      <a:pt x="1" y="3132"/>
                      <a:pt x="1" y="6886"/>
                    </a:cubicBezTo>
                    <a:lnTo>
                      <a:pt x="1" y="551910"/>
                    </a:lnTo>
                    <a:cubicBezTo>
                      <a:pt x="-68" y="555644"/>
                      <a:pt x="2938" y="558727"/>
                      <a:pt x="6717" y="558795"/>
                    </a:cubicBezTo>
                    <a:cubicBezTo>
                      <a:pt x="6760" y="558797"/>
                      <a:pt x="6802" y="558797"/>
                      <a:pt x="6845" y="558797"/>
                    </a:cubicBezTo>
                    <a:lnTo>
                      <a:pt x="450431" y="558797"/>
                    </a:lnTo>
                    <a:cubicBezTo>
                      <a:pt x="454207" y="558798"/>
                      <a:pt x="457274" y="555770"/>
                      <a:pt x="457274" y="552037"/>
                    </a:cubicBezTo>
                    <a:cubicBezTo>
                      <a:pt x="457274" y="551994"/>
                      <a:pt x="457274" y="551953"/>
                      <a:pt x="457274" y="551910"/>
                    </a:cubicBezTo>
                    <a:lnTo>
                      <a:pt x="457274" y="429959"/>
                    </a:lnTo>
                    <a:cubicBezTo>
                      <a:pt x="457350" y="426226"/>
                      <a:pt x="454334" y="423143"/>
                      <a:pt x="450557" y="423074"/>
                    </a:cubicBezTo>
                    <a:cubicBezTo>
                      <a:pt x="450519" y="423073"/>
                      <a:pt x="450469" y="423073"/>
                      <a:pt x="450431" y="423073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6" name="Freihandform 25">
                <a:extLst>
                  <a:ext uri="{FF2B5EF4-FFF2-40B4-BE49-F238E27FC236}">
                    <a16:creationId xmlns:a16="http://schemas.microsoft.com/office/drawing/2014/main" id="{A9CB3B46-5477-CD40-9B0C-D74D2D5F6654}"/>
                  </a:ext>
                </a:extLst>
              </p:cNvPr>
              <p:cNvSpPr/>
              <p:nvPr/>
            </p:nvSpPr>
            <p:spPr>
              <a:xfrm>
                <a:off x="8364517" y="446208"/>
                <a:ext cx="600255" cy="565434"/>
              </a:xfrm>
              <a:custGeom>
                <a:avLst/>
                <a:gdLst>
                  <a:gd name="connsiteX0" fmla="*/ 599622 w 600255"/>
                  <a:gd name="connsiteY0" fmla="*/ 7638 h 565434"/>
                  <a:gd name="connsiteX1" fmla="*/ 596453 w 600255"/>
                  <a:gd name="connsiteY1" fmla="*/ 1127 h 565434"/>
                  <a:gd name="connsiteX2" fmla="*/ 589609 w 600255"/>
                  <a:gd name="connsiteY2" fmla="*/ 1127 h 565434"/>
                  <a:gd name="connsiteX3" fmla="*/ 299885 w 600255"/>
                  <a:gd name="connsiteY3" fmla="*/ 175540 h 565434"/>
                  <a:gd name="connsiteX4" fmla="*/ 11427 w 600255"/>
                  <a:gd name="connsiteY4" fmla="*/ 1127 h 565434"/>
                  <a:gd name="connsiteX5" fmla="*/ 3823 w 600255"/>
                  <a:gd name="connsiteY5" fmla="*/ 1127 h 565434"/>
                  <a:gd name="connsiteX6" fmla="*/ 21 w 600255"/>
                  <a:gd name="connsiteY6" fmla="*/ 7638 h 565434"/>
                  <a:gd name="connsiteX7" fmla="*/ 21 w 600255"/>
                  <a:gd name="connsiteY7" fmla="*/ 558546 h 565434"/>
                  <a:gd name="connsiteX8" fmla="*/ 6737 w 600255"/>
                  <a:gd name="connsiteY8" fmla="*/ 565431 h 565434"/>
                  <a:gd name="connsiteX9" fmla="*/ 6865 w 600255"/>
                  <a:gd name="connsiteY9" fmla="*/ 565433 h 565434"/>
                  <a:gd name="connsiteX10" fmla="*/ 148432 w 600255"/>
                  <a:gd name="connsiteY10" fmla="*/ 565433 h 565434"/>
                  <a:gd name="connsiteX11" fmla="*/ 156036 w 600255"/>
                  <a:gd name="connsiteY11" fmla="*/ 558546 h 565434"/>
                  <a:gd name="connsiteX12" fmla="*/ 156036 w 600255"/>
                  <a:gd name="connsiteY12" fmla="*/ 255171 h 565434"/>
                  <a:gd name="connsiteX13" fmla="*/ 292914 w 600255"/>
                  <a:gd name="connsiteY13" fmla="*/ 336931 h 565434"/>
                  <a:gd name="connsiteX14" fmla="*/ 299885 w 600255"/>
                  <a:gd name="connsiteY14" fmla="*/ 339310 h 565434"/>
                  <a:gd name="connsiteX15" fmla="*/ 306729 w 600255"/>
                  <a:gd name="connsiteY15" fmla="*/ 336931 h 565434"/>
                  <a:gd name="connsiteX16" fmla="*/ 596453 w 600255"/>
                  <a:gd name="connsiteY16" fmla="*/ 165648 h 565434"/>
                  <a:gd name="connsiteX17" fmla="*/ 600255 w 600255"/>
                  <a:gd name="connsiteY17" fmla="*/ 156633 h 5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00255" h="565434">
                    <a:moveTo>
                      <a:pt x="599622" y="7638"/>
                    </a:moveTo>
                    <a:cubicBezTo>
                      <a:pt x="599959" y="5040"/>
                      <a:pt x="598717" y="2489"/>
                      <a:pt x="596453" y="1127"/>
                    </a:cubicBezTo>
                    <a:cubicBezTo>
                      <a:pt x="594425" y="-376"/>
                      <a:pt x="591637" y="-376"/>
                      <a:pt x="589609" y="1127"/>
                    </a:cubicBezTo>
                    <a:lnTo>
                      <a:pt x="299885" y="175540"/>
                    </a:lnTo>
                    <a:lnTo>
                      <a:pt x="11427" y="1127"/>
                    </a:lnTo>
                    <a:cubicBezTo>
                      <a:pt x="9116" y="-359"/>
                      <a:pt x="6135" y="-359"/>
                      <a:pt x="3823" y="1127"/>
                    </a:cubicBezTo>
                    <a:cubicBezTo>
                      <a:pt x="1314" y="2310"/>
                      <a:pt x="-198" y="4899"/>
                      <a:pt x="21" y="7638"/>
                    </a:cubicBezTo>
                    <a:lnTo>
                      <a:pt x="21" y="558546"/>
                    </a:lnTo>
                    <a:cubicBezTo>
                      <a:pt x="-49" y="562280"/>
                      <a:pt x="2958" y="565363"/>
                      <a:pt x="6737" y="565431"/>
                    </a:cubicBezTo>
                    <a:cubicBezTo>
                      <a:pt x="6780" y="565433"/>
                      <a:pt x="6822" y="565433"/>
                      <a:pt x="6865" y="565433"/>
                    </a:cubicBezTo>
                    <a:lnTo>
                      <a:pt x="148432" y="565433"/>
                    </a:lnTo>
                    <a:cubicBezTo>
                      <a:pt x="152420" y="565509"/>
                      <a:pt x="155766" y="562478"/>
                      <a:pt x="156036" y="558546"/>
                    </a:cubicBezTo>
                    <a:lnTo>
                      <a:pt x="156036" y="255171"/>
                    </a:lnTo>
                    <a:lnTo>
                      <a:pt x="292914" y="336931"/>
                    </a:lnTo>
                    <a:cubicBezTo>
                      <a:pt x="295022" y="338242"/>
                      <a:pt x="297407" y="339056"/>
                      <a:pt x="299885" y="339310"/>
                    </a:cubicBezTo>
                    <a:cubicBezTo>
                      <a:pt x="302318" y="339037"/>
                      <a:pt x="304659" y="338224"/>
                      <a:pt x="306729" y="336931"/>
                    </a:cubicBezTo>
                    <a:cubicBezTo>
                      <a:pt x="306729" y="336931"/>
                      <a:pt x="594299" y="166399"/>
                      <a:pt x="596453" y="165648"/>
                    </a:cubicBezTo>
                    <a:cubicBezTo>
                      <a:pt x="600255" y="163395"/>
                      <a:pt x="600255" y="161892"/>
                      <a:pt x="600255" y="156633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20" name="Grafik 12">
              <a:extLst>
                <a:ext uri="{FF2B5EF4-FFF2-40B4-BE49-F238E27FC236}">
                  <a16:creationId xmlns:a16="http://schemas.microsoft.com/office/drawing/2014/main" id="{06985EA2-5DCE-B948-8C16-0F4FAFDC074B}"/>
                </a:ext>
              </a:extLst>
            </p:cNvPr>
            <p:cNvGrpSpPr/>
            <p:nvPr/>
          </p:nvGrpSpPr>
          <p:grpSpPr>
            <a:xfrm>
              <a:off x="8809262" y="451831"/>
              <a:ext cx="2252147" cy="558856"/>
              <a:chOff x="8809262" y="451831"/>
              <a:chExt cx="2252147" cy="558856"/>
            </a:xfrm>
          </p:grpSpPr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7C5D8B10-77D6-7548-9158-88C42023A5AC}"/>
                  </a:ext>
                </a:extLst>
              </p:cNvPr>
              <p:cNvSpPr/>
              <p:nvPr/>
            </p:nvSpPr>
            <p:spPr>
              <a:xfrm>
                <a:off x="8809262" y="672386"/>
                <a:ext cx="154877" cy="338128"/>
              </a:xfrm>
              <a:custGeom>
                <a:avLst/>
                <a:gdLst>
                  <a:gd name="connsiteX0" fmla="*/ 151708 w 154877"/>
                  <a:gd name="connsiteY0" fmla="*/ 947 h 338128"/>
                  <a:gd name="connsiteX1" fmla="*/ 144864 w 154877"/>
                  <a:gd name="connsiteY1" fmla="*/ 947 h 338128"/>
                  <a:gd name="connsiteX2" fmla="*/ 5451 w 154877"/>
                  <a:gd name="connsiteY2" fmla="*/ 83458 h 338128"/>
                  <a:gd name="connsiteX3" fmla="*/ 1 w 154877"/>
                  <a:gd name="connsiteY3" fmla="*/ 93349 h 338128"/>
                  <a:gd name="connsiteX4" fmla="*/ 1 w 154877"/>
                  <a:gd name="connsiteY4" fmla="*/ 331241 h 338128"/>
                  <a:gd name="connsiteX5" fmla="*/ 6716 w 154877"/>
                  <a:gd name="connsiteY5" fmla="*/ 338128 h 338128"/>
                  <a:gd name="connsiteX6" fmla="*/ 6972 w 154877"/>
                  <a:gd name="connsiteY6" fmla="*/ 338128 h 338128"/>
                  <a:gd name="connsiteX7" fmla="*/ 148032 w 154877"/>
                  <a:gd name="connsiteY7" fmla="*/ 338128 h 338128"/>
                  <a:gd name="connsiteX8" fmla="*/ 154877 w 154877"/>
                  <a:gd name="connsiteY8" fmla="*/ 331368 h 338128"/>
                  <a:gd name="connsiteX9" fmla="*/ 154876 w 154877"/>
                  <a:gd name="connsiteY9" fmla="*/ 331241 h 338128"/>
                  <a:gd name="connsiteX10" fmla="*/ 154876 w 154877"/>
                  <a:gd name="connsiteY10" fmla="*/ 6831 h 338128"/>
                  <a:gd name="connsiteX11" fmla="*/ 151074 w 154877"/>
                  <a:gd name="connsiteY11" fmla="*/ 821 h 338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4877" h="338128">
                    <a:moveTo>
                      <a:pt x="151708" y="947"/>
                    </a:moveTo>
                    <a:cubicBezTo>
                      <a:pt x="149605" y="-316"/>
                      <a:pt x="146966" y="-316"/>
                      <a:pt x="144864" y="947"/>
                    </a:cubicBezTo>
                    <a:lnTo>
                      <a:pt x="5451" y="83458"/>
                    </a:lnTo>
                    <a:cubicBezTo>
                      <a:pt x="1522" y="85085"/>
                      <a:pt x="1" y="87214"/>
                      <a:pt x="1" y="93349"/>
                    </a:cubicBezTo>
                    <a:lnTo>
                      <a:pt x="1" y="331241"/>
                    </a:lnTo>
                    <a:cubicBezTo>
                      <a:pt x="-70" y="334975"/>
                      <a:pt x="2937" y="338058"/>
                      <a:pt x="6716" y="338128"/>
                    </a:cubicBezTo>
                    <a:cubicBezTo>
                      <a:pt x="6801" y="338129"/>
                      <a:pt x="6887" y="338129"/>
                      <a:pt x="6972" y="338128"/>
                    </a:cubicBezTo>
                    <a:lnTo>
                      <a:pt x="148032" y="338128"/>
                    </a:lnTo>
                    <a:cubicBezTo>
                      <a:pt x="151811" y="338128"/>
                      <a:pt x="154876" y="335102"/>
                      <a:pt x="154877" y="331368"/>
                    </a:cubicBezTo>
                    <a:cubicBezTo>
                      <a:pt x="154877" y="331325"/>
                      <a:pt x="154877" y="331284"/>
                      <a:pt x="154876" y="331241"/>
                    </a:cubicBezTo>
                    <a:lnTo>
                      <a:pt x="154876" y="6831"/>
                    </a:lnTo>
                    <a:cubicBezTo>
                      <a:pt x="154683" y="4333"/>
                      <a:pt x="153263" y="2087"/>
                      <a:pt x="151074" y="821"/>
                    </a:cubicBezTo>
                  </a:path>
                </a:pathLst>
              </a:custGeom>
              <a:solidFill>
                <a:srgbClr val="F7AE02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3C27C98F-BDC1-B049-8828-583FE13EAB56}"/>
                  </a:ext>
                </a:extLst>
              </p:cNvPr>
              <p:cNvSpPr/>
              <p:nvPr/>
            </p:nvSpPr>
            <p:spPr>
              <a:xfrm>
                <a:off x="10561912" y="451831"/>
                <a:ext cx="154925" cy="558826"/>
              </a:xfrm>
              <a:custGeom>
                <a:avLst/>
                <a:gdLst>
                  <a:gd name="connsiteX0" fmla="*/ 148052 w 154925"/>
                  <a:gd name="connsiteY0" fmla="*/ 11 h 558826"/>
                  <a:gd name="connsiteX1" fmla="*/ 7625 w 154925"/>
                  <a:gd name="connsiteY1" fmla="*/ 11 h 558826"/>
                  <a:gd name="connsiteX2" fmla="*/ 8 w 154925"/>
                  <a:gd name="connsiteY2" fmla="*/ 6743 h 558826"/>
                  <a:gd name="connsiteX3" fmla="*/ 21 w 154925"/>
                  <a:gd name="connsiteY3" fmla="*/ 7649 h 558826"/>
                  <a:gd name="connsiteX4" fmla="*/ 21 w 154925"/>
                  <a:gd name="connsiteY4" fmla="*/ 551921 h 558826"/>
                  <a:gd name="connsiteX5" fmla="*/ 7233 w 154925"/>
                  <a:gd name="connsiteY5" fmla="*/ 558825 h 558826"/>
                  <a:gd name="connsiteX6" fmla="*/ 7625 w 154925"/>
                  <a:gd name="connsiteY6" fmla="*/ 558808 h 558826"/>
                  <a:gd name="connsiteX7" fmla="*/ 148052 w 154925"/>
                  <a:gd name="connsiteY7" fmla="*/ 558808 h 558826"/>
                  <a:gd name="connsiteX8" fmla="*/ 154896 w 154925"/>
                  <a:gd name="connsiteY8" fmla="*/ 552048 h 558826"/>
                  <a:gd name="connsiteX9" fmla="*/ 154896 w 154925"/>
                  <a:gd name="connsiteY9" fmla="*/ 551921 h 558826"/>
                  <a:gd name="connsiteX10" fmla="*/ 154896 w 154925"/>
                  <a:gd name="connsiteY10" fmla="*/ 7649 h 558826"/>
                  <a:gd name="connsiteX11" fmla="*/ 148470 w 154925"/>
                  <a:gd name="connsiteY11" fmla="*/ 36 h 558826"/>
                  <a:gd name="connsiteX12" fmla="*/ 148052 w 154925"/>
                  <a:gd name="connsiteY12" fmla="*/ 11 h 558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4925" h="558826">
                    <a:moveTo>
                      <a:pt x="148052" y="11"/>
                    </a:moveTo>
                    <a:lnTo>
                      <a:pt x="7625" y="11"/>
                    </a:lnTo>
                    <a:cubicBezTo>
                      <a:pt x="3646" y="-207"/>
                      <a:pt x="237" y="2807"/>
                      <a:pt x="8" y="6743"/>
                    </a:cubicBezTo>
                    <a:cubicBezTo>
                      <a:pt x="-4" y="7045"/>
                      <a:pt x="-4" y="7347"/>
                      <a:pt x="21" y="7649"/>
                    </a:cubicBezTo>
                    <a:lnTo>
                      <a:pt x="21" y="551921"/>
                    </a:lnTo>
                    <a:cubicBezTo>
                      <a:pt x="84" y="555793"/>
                      <a:pt x="3304" y="558884"/>
                      <a:pt x="7233" y="558825"/>
                    </a:cubicBezTo>
                    <a:cubicBezTo>
                      <a:pt x="7359" y="558823"/>
                      <a:pt x="7499" y="558817"/>
                      <a:pt x="7625" y="558808"/>
                    </a:cubicBezTo>
                    <a:lnTo>
                      <a:pt x="148052" y="558808"/>
                    </a:lnTo>
                    <a:cubicBezTo>
                      <a:pt x="151829" y="558809"/>
                      <a:pt x="154896" y="555782"/>
                      <a:pt x="154896" y="552048"/>
                    </a:cubicBezTo>
                    <a:cubicBezTo>
                      <a:pt x="154896" y="552005"/>
                      <a:pt x="154896" y="551964"/>
                      <a:pt x="154896" y="551921"/>
                    </a:cubicBezTo>
                    <a:lnTo>
                      <a:pt x="154896" y="7649"/>
                    </a:lnTo>
                    <a:cubicBezTo>
                      <a:pt x="155251" y="3792"/>
                      <a:pt x="152374" y="384"/>
                      <a:pt x="148470" y="36"/>
                    </a:cubicBezTo>
                    <a:cubicBezTo>
                      <a:pt x="148331" y="24"/>
                      <a:pt x="148191" y="15"/>
                      <a:pt x="148052" y="11"/>
                    </a:cubicBezTo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3" name="Freihandform 22">
                <a:extLst>
                  <a:ext uri="{FF2B5EF4-FFF2-40B4-BE49-F238E27FC236}">
                    <a16:creationId xmlns:a16="http://schemas.microsoft.com/office/drawing/2014/main" id="{5B18E5E8-0F0D-8740-97C7-A57B0C4FB791}"/>
                  </a:ext>
                </a:extLst>
              </p:cNvPr>
              <p:cNvSpPr/>
              <p:nvPr/>
            </p:nvSpPr>
            <p:spPr>
              <a:xfrm>
                <a:off x="10561933" y="451842"/>
                <a:ext cx="155256" cy="558796"/>
              </a:xfrm>
              <a:custGeom>
                <a:avLst/>
                <a:gdLst>
                  <a:gd name="connsiteX0" fmla="*/ 155255 w 155256"/>
                  <a:gd name="connsiteY0" fmla="*/ 551910 h 558796"/>
                  <a:gd name="connsiteX1" fmla="*/ 148538 w 155256"/>
                  <a:gd name="connsiteY1" fmla="*/ 558795 h 558796"/>
                  <a:gd name="connsiteX2" fmla="*/ 148411 w 155256"/>
                  <a:gd name="connsiteY2" fmla="*/ 558797 h 558796"/>
                  <a:gd name="connsiteX3" fmla="*/ 6844 w 155256"/>
                  <a:gd name="connsiteY3" fmla="*/ 558797 h 558796"/>
                  <a:gd name="connsiteX4" fmla="*/ 0 w 155256"/>
                  <a:gd name="connsiteY4" fmla="*/ 552037 h 558796"/>
                  <a:gd name="connsiteX5" fmla="*/ 0 w 155256"/>
                  <a:gd name="connsiteY5" fmla="*/ 551910 h 558796"/>
                  <a:gd name="connsiteX6" fmla="*/ 0 w 155256"/>
                  <a:gd name="connsiteY6" fmla="*/ 6886 h 558796"/>
                  <a:gd name="connsiteX7" fmla="*/ 6844 w 155256"/>
                  <a:gd name="connsiteY7" fmla="*/ 0 h 558796"/>
                  <a:gd name="connsiteX8" fmla="*/ 148031 w 155256"/>
                  <a:gd name="connsiteY8" fmla="*/ 0 h 558796"/>
                  <a:gd name="connsiteX9" fmla="*/ 154875 w 155256"/>
                  <a:gd name="connsiteY9" fmla="*/ 6886 h 558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5256" h="558796">
                    <a:moveTo>
                      <a:pt x="155255" y="551910"/>
                    </a:moveTo>
                    <a:cubicBezTo>
                      <a:pt x="155331" y="555644"/>
                      <a:pt x="152314" y="558727"/>
                      <a:pt x="148538" y="558795"/>
                    </a:cubicBezTo>
                    <a:cubicBezTo>
                      <a:pt x="148500" y="558797"/>
                      <a:pt x="148449" y="558797"/>
                      <a:pt x="148411" y="558797"/>
                    </a:cubicBezTo>
                    <a:lnTo>
                      <a:pt x="6844" y="558797"/>
                    </a:lnTo>
                    <a:cubicBezTo>
                      <a:pt x="3067" y="558798"/>
                      <a:pt x="0" y="555770"/>
                      <a:pt x="0" y="552037"/>
                    </a:cubicBezTo>
                    <a:cubicBezTo>
                      <a:pt x="0" y="551994"/>
                      <a:pt x="0" y="551953"/>
                      <a:pt x="0" y="551910"/>
                    </a:cubicBezTo>
                    <a:lnTo>
                      <a:pt x="0" y="6886"/>
                    </a:lnTo>
                    <a:cubicBezTo>
                      <a:pt x="0" y="3132"/>
                      <a:pt x="3042" y="68"/>
                      <a:pt x="6844" y="0"/>
                    </a:cubicBezTo>
                    <a:lnTo>
                      <a:pt x="148031" y="0"/>
                    </a:lnTo>
                    <a:cubicBezTo>
                      <a:pt x="151833" y="68"/>
                      <a:pt x="154875" y="3132"/>
                      <a:pt x="154875" y="6886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4" name="Freihandform 23">
                <a:extLst>
                  <a:ext uri="{FF2B5EF4-FFF2-40B4-BE49-F238E27FC236}">
                    <a16:creationId xmlns:a16="http://schemas.microsoft.com/office/drawing/2014/main" id="{375846D6-238D-B443-B1C2-91A904971501}"/>
                  </a:ext>
                </a:extLst>
              </p:cNvPr>
              <p:cNvSpPr/>
              <p:nvPr/>
            </p:nvSpPr>
            <p:spPr>
              <a:xfrm>
                <a:off x="10767549" y="451842"/>
                <a:ext cx="293861" cy="558845"/>
              </a:xfrm>
              <a:custGeom>
                <a:avLst/>
                <a:gdLst>
                  <a:gd name="connsiteX0" fmla="*/ 161546 w 293861"/>
                  <a:gd name="connsiteY0" fmla="*/ 365102 h 558845"/>
                  <a:gd name="connsiteX1" fmla="*/ 293861 w 293861"/>
                  <a:gd name="connsiteY1" fmla="*/ 188436 h 558845"/>
                  <a:gd name="connsiteX2" fmla="*/ 35314 w 293861"/>
                  <a:gd name="connsiteY2" fmla="*/ 0 h 558845"/>
                  <a:gd name="connsiteX3" fmla="*/ 7052 w 293861"/>
                  <a:gd name="connsiteY3" fmla="*/ 0 h 558845"/>
                  <a:gd name="connsiteX4" fmla="*/ 81 w 293861"/>
                  <a:gd name="connsiteY4" fmla="*/ 6886 h 558845"/>
                  <a:gd name="connsiteX5" fmla="*/ 81 w 293861"/>
                  <a:gd name="connsiteY5" fmla="*/ 128963 h 558845"/>
                  <a:gd name="connsiteX6" fmla="*/ 7052 w 293861"/>
                  <a:gd name="connsiteY6" fmla="*/ 135849 h 558845"/>
                  <a:gd name="connsiteX7" fmla="*/ 52044 w 293861"/>
                  <a:gd name="connsiteY7" fmla="*/ 135849 h 558845"/>
                  <a:gd name="connsiteX8" fmla="*/ 136959 w 293861"/>
                  <a:gd name="connsiteY8" fmla="*/ 203210 h 558845"/>
                  <a:gd name="connsiteX9" fmla="*/ 52931 w 293861"/>
                  <a:gd name="connsiteY9" fmla="*/ 269945 h 558845"/>
                  <a:gd name="connsiteX10" fmla="*/ 7052 w 293861"/>
                  <a:gd name="connsiteY10" fmla="*/ 269945 h 558845"/>
                  <a:gd name="connsiteX11" fmla="*/ 81 w 293861"/>
                  <a:gd name="connsiteY11" fmla="*/ 276706 h 558845"/>
                  <a:gd name="connsiteX12" fmla="*/ 81 w 293861"/>
                  <a:gd name="connsiteY12" fmla="*/ 383633 h 558845"/>
                  <a:gd name="connsiteX13" fmla="*/ 3249 w 293861"/>
                  <a:gd name="connsiteY13" fmla="*/ 394275 h 558845"/>
                  <a:gd name="connsiteX14" fmla="*/ 112498 w 293861"/>
                  <a:gd name="connsiteY14" fmla="*/ 555792 h 558845"/>
                  <a:gd name="connsiteX15" fmla="*/ 118708 w 293861"/>
                  <a:gd name="connsiteY15" fmla="*/ 558797 h 558845"/>
                  <a:gd name="connsiteX16" fmla="*/ 281568 w 293861"/>
                  <a:gd name="connsiteY16" fmla="*/ 558797 h 558845"/>
                  <a:gd name="connsiteX17" fmla="*/ 288538 w 293861"/>
                  <a:gd name="connsiteY17" fmla="*/ 555041 h 558845"/>
                  <a:gd name="connsiteX18" fmla="*/ 287651 w 293861"/>
                  <a:gd name="connsiteY18" fmla="*/ 548154 h 558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3861" h="558845">
                    <a:moveTo>
                      <a:pt x="161546" y="365102"/>
                    </a:moveTo>
                    <a:cubicBezTo>
                      <a:pt x="161546" y="365102"/>
                      <a:pt x="293861" y="327540"/>
                      <a:pt x="293861" y="188436"/>
                    </a:cubicBezTo>
                    <a:cubicBezTo>
                      <a:pt x="293861" y="0"/>
                      <a:pt x="110977" y="0"/>
                      <a:pt x="35314" y="0"/>
                    </a:cubicBezTo>
                    <a:lnTo>
                      <a:pt x="7052" y="0"/>
                    </a:lnTo>
                    <a:cubicBezTo>
                      <a:pt x="3199" y="0"/>
                      <a:pt x="81" y="3083"/>
                      <a:pt x="81" y="6886"/>
                    </a:cubicBezTo>
                    <a:lnTo>
                      <a:pt x="81" y="128963"/>
                    </a:lnTo>
                    <a:cubicBezTo>
                      <a:pt x="81" y="132766"/>
                      <a:pt x="3199" y="135849"/>
                      <a:pt x="7052" y="135849"/>
                    </a:cubicBezTo>
                    <a:lnTo>
                      <a:pt x="52044" y="135849"/>
                    </a:lnTo>
                    <a:cubicBezTo>
                      <a:pt x="73589" y="135849"/>
                      <a:pt x="136959" y="139605"/>
                      <a:pt x="136959" y="203210"/>
                    </a:cubicBezTo>
                    <a:cubicBezTo>
                      <a:pt x="136959" y="266815"/>
                      <a:pt x="71308" y="269945"/>
                      <a:pt x="52931" y="269945"/>
                    </a:cubicBezTo>
                    <a:lnTo>
                      <a:pt x="7052" y="269945"/>
                    </a:lnTo>
                    <a:cubicBezTo>
                      <a:pt x="3249" y="269945"/>
                      <a:pt x="144" y="272953"/>
                      <a:pt x="81" y="276706"/>
                    </a:cubicBezTo>
                    <a:lnTo>
                      <a:pt x="81" y="383633"/>
                    </a:lnTo>
                    <a:cubicBezTo>
                      <a:pt x="-325" y="387454"/>
                      <a:pt x="803" y="391282"/>
                      <a:pt x="3249" y="394275"/>
                    </a:cubicBezTo>
                    <a:lnTo>
                      <a:pt x="112498" y="555792"/>
                    </a:lnTo>
                    <a:cubicBezTo>
                      <a:pt x="113918" y="557771"/>
                      <a:pt x="116250" y="558902"/>
                      <a:pt x="118708" y="558797"/>
                    </a:cubicBezTo>
                    <a:lnTo>
                      <a:pt x="281568" y="558797"/>
                    </a:lnTo>
                    <a:cubicBezTo>
                      <a:pt x="284470" y="559140"/>
                      <a:pt x="287258" y="557632"/>
                      <a:pt x="288538" y="555041"/>
                    </a:cubicBezTo>
                    <a:cubicBezTo>
                      <a:pt x="289337" y="552733"/>
                      <a:pt x="289007" y="550191"/>
                      <a:pt x="287651" y="548154"/>
                    </a:cubicBezTo>
                    <a:close/>
                  </a:path>
                </a:pathLst>
              </a:custGeom>
              <a:solidFill>
                <a:srgbClr val="1C3E76"/>
              </a:solidFill>
              <a:ln w="1265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de-DE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32" name="Titel 1">
            <a:extLst>
              <a:ext uri="{FF2B5EF4-FFF2-40B4-BE49-F238E27FC236}">
                <a16:creationId xmlns:a16="http://schemas.microsoft.com/office/drawing/2014/main" id="{153662AD-CFD6-7844-AA3B-854B6075E8F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08899" y="1644109"/>
            <a:ext cx="7699608" cy="2222468"/>
          </a:xfrm>
          <a:prstGeom prst="rect">
            <a:avLst/>
          </a:prstGeom>
          <a:noFill/>
        </p:spPr>
        <p:txBody>
          <a:bodyPr lIns="0" tIns="0" rIns="0" bIns="0"/>
          <a:lstStyle>
            <a:lvl1pPr>
              <a:lnSpc>
                <a:spcPct val="87000"/>
              </a:lnSpc>
              <a:defRPr sz="16600" b="1" i="0" spc="100" baseline="0">
                <a:solidFill>
                  <a:schemeClr val="accent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r>
              <a:rPr lang="de-DE" dirty="0"/>
              <a:t>DANKE</a:t>
            </a:r>
          </a:p>
        </p:txBody>
      </p:sp>
      <p:sp>
        <p:nvSpPr>
          <p:cNvPr id="33" name="Textplatzhalter 2">
            <a:extLst>
              <a:ext uri="{FF2B5EF4-FFF2-40B4-BE49-F238E27FC236}">
                <a16:creationId xmlns:a16="http://schemas.microsoft.com/office/drawing/2014/main" id="{1E6F4D3E-52EA-6B46-AA9B-07193387FF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08899" y="4579295"/>
            <a:ext cx="4090988" cy="1712589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3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/>
              <a:t>METRO AG</a:t>
            </a:r>
            <a:br>
              <a:rPr lang="de-DE"/>
            </a:br>
            <a:r>
              <a:rPr lang="de-DE"/>
              <a:t>Corporate Communications  </a:t>
            </a:r>
            <a:br>
              <a:rPr lang="de-DE"/>
            </a:br>
            <a:r>
              <a:rPr lang="de-DE"/>
              <a:t>Metro-Straße 1</a:t>
            </a:r>
            <a:br>
              <a:rPr lang="de-DE"/>
            </a:br>
            <a:r>
              <a:rPr lang="de-DE"/>
              <a:t>40235 Düsseldorf</a:t>
            </a:r>
            <a:br>
              <a:rPr lang="de-DE"/>
            </a:br>
            <a:br>
              <a:rPr lang="de-DE"/>
            </a:br>
            <a:r>
              <a:rPr lang="de-DE"/>
              <a:t>T	+49 211 6886-4252</a:t>
            </a:r>
            <a:br>
              <a:rPr lang="de-DE"/>
            </a:br>
            <a:r>
              <a:rPr lang="de-DE"/>
              <a:t>F	+49 211 6886-2001</a:t>
            </a:r>
            <a:br>
              <a:rPr lang="de-DE"/>
            </a:br>
            <a:r>
              <a:rPr lang="de-DE"/>
              <a:t>E	</a:t>
            </a:r>
            <a:r>
              <a:rPr lang="de-DE" err="1"/>
              <a:t>presse@metro.de</a:t>
            </a:r>
            <a:br>
              <a:rPr lang="de-DE"/>
            </a:br>
            <a:r>
              <a:rPr lang="de-DE"/>
              <a:t>W	</a:t>
            </a:r>
            <a:r>
              <a:rPr lang="de-DE" err="1"/>
              <a:t>www.metroag.de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2968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2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856107F-BA4F-4C21-A5E6-2CEE821BA8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4541933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15" imgH="416" progId="TCLayout.ActiveDocument.1">
                  <p:embed/>
                </p:oleObj>
              </mc:Choice>
              <mc:Fallback>
                <p:oleObj name="think-cell Slide" r:id="rId3" imgW="415" imgH="416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856107F-BA4F-4C21-A5E6-2CEE821BA8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object 3">
            <a:extLst>
              <a:ext uri="{FF2B5EF4-FFF2-40B4-BE49-F238E27FC236}">
                <a16:creationId xmlns:a16="http://schemas.microsoft.com/office/drawing/2014/main" id="{7146B212-DF57-9E47-8E61-06D6AB368656}"/>
              </a:ext>
            </a:extLst>
          </p:cNvPr>
          <p:cNvSpPr/>
          <p:nvPr userDrawn="1"/>
        </p:nvSpPr>
        <p:spPr>
          <a:xfrm>
            <a:off x="0" y="1484313"/>
            <a:ext cx="12192000" cy="4248674"/>
          </a:xfrm>
          <a:custGeom>
            <a:avLst/>
            <a:gdLst/>
            <a:ahLst/>
            <a:cxnLst/>
            <a:rect l="l" t="t" r="r" b="b"/>
            <a:pathLst>
              <a:path w="4740910" h="3474085">
                <a:moveTo>
                  <a:pt x="0" y="3473996"/>
                </a:moveTo>
                <a:lnTo>
                  <a:pt x="4740605" y="3473996"/>
                </a:lnTo>
                <a:lnTo>
                  <a:pt x="4740605" y="0"/>
                </a:lnTo>
                <a:lnTo>
                  <a:pt x="0" y="0"/>
                </a:lnTo>
                <a:lnTo>
                  <a:pt x="0" y="3473996"/>
                </a:lnTo>
                <a:close/>
              </a:path>
            </a:pathLst>
          </a:custGeom>
          <a:solidFill>
            <a:srgbClr val="E2F4FF"/>
          </a:solidFill>
        </p:spPr>
        <p:txBody>
          <a:bodyPr wrap="square" lIns="0" tIns="0" rIns="0" bIns="0" rtlCol="0"/>
          <a:lstStyle/>
          <a:p>
            <a:endParaRPr lang="en-US" dirty="0">
              <a:latin typeface="Avenir Next LT Pro" panose="020B0504020202020204" pitchFamily="34" charset="0"/>
            </a:endParaRPr>
          </a:p>
        </p:txBody>
      </p:sp>
      <p:grpSp>
        <p:nvGrpSpPr>
          <p:cNvPr id="28" name="Grafik 15">
            <a:extLst>
              <a:ext uri="{FF2B5EF4-FFF2-40B4-BE49-F238E27FC236}">
                <a16:creationId xmlns:a16="http://schemas.microsoft.com/office/drawing/2014/main" id="{BE757963-68E7-A24A-88EC-5420981F7C9B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29" name="Grafik 15">
              <a:extLst>
                <a:ext uri="{FF2B5EF4-FFF2-40B4-BE49-F238E27FC236}">
                  <a16:creationId xmlns:a16="http://schemas.microsoft.com/office/drawing/2014/main" id="{43413FD3-71BF-2C46-BCBA-656AECE2F2C3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38" name="Freihandform 37">
                <a:extLst>
                  <a:ext uri="{FF2B5EF4-FFF2-40B4-BE49-F238E27FC236}">
                    <a16:creationId xmlns:a16="http://schemas.microsoft.com/office/drawing/2014/main" id="{E4BFC27C-B84A-C14D-BE4F-07D0B1DC27AC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9" name="Freihandform 38">
                <a:extLst>
                  <a:ext uri="{FF2B5EF4-FFF2-40B4-BE49-F238E27FC236}">
                    <a16:creationId xmlns:a16="http://schemas.microsoft.com/office/drawing/2014/main" id="{7579B6B3-35E0-8E4E-95EE-AC6EDEF8AC0A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0" name="Freihandform 39">
                <a:extLst>
                  <a:ext uri="{FF2B5EF4-FFF2-40B4-BE49-F238E27FC236}">
                    <a16:creationId xmlns:a16="http://schemas.microsoft.com/office/drawing/2014/main" id="{F50BD780-924F-0145-BB7D-45078C6AE0B3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1" name="Freihandform 40">
                <a:extLst>
                  <a:ext uri="{FF2B5EF4-FFF2-40B4-BE49-F238E27FC236}">
                    <a16:creationId xmlns:a16="http://schemas.microsoft.com/office/drawing/2014/main" id="{56B3C952-8282-D34A-9407-B73D84DF08E6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42" name="Freihandform 41">
                <a:extLst>
                  <a:ext uri="{FF2B5EF4-FFF2-40B4-BE49-F238E27FC236}">
                    <a16:creationId xmlns:a16="http://schemas.microsoft.com/office/drawing/2014/main" id="{77260ED1-7D74-384F-ACC2-17EBAA7F2E72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0" name="Grafik 15">
              <a:extLst>
                <a:ext uri="{FF2B5EF4-FFF2-40B4-BE49-F238E27FC236}">
                  <a16:creationId xmlns:a16="http://schemas.microsoft.com/office/drawing/2014/main" id="{2B3A75C8-98B3-0F42-B921-1D0E1BA1D76A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36" name="Freihandform 35">
                <a:extLst>
                  <a:ext uri="{FF2B5EF4-FFF2-40B4-BE49-F238E27FC236}">
                    <a16:creationId xmlns:a16="http://schemas.microsoft.com/office/drawing/2014/main" id="{6D9C941A-8147-9E44-B184-F189FB158F49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7" name="Freihandform 36">
                <a:extLst>
                  <a:ext uri="{FF2B5EF4-FFF2-40B4-BE49-F238E27FC236}">
                    <a16:creationId xmlns:a16="http://schemas.microsoft.com/office/drawing/2014/main" id="{C15E51E7-1BDD-B343-80D9-FD8807A3D119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31" name="Grafik 15">
              <a:extLst>
                <a:ext uri="{FF2B5EF4-FFF2-40B4-BE49-F238E27FC236}">
                  <a16:creationId xmlns:a16="http://schemas.microsoft.com/office/drawing/2014/main" id="{973D5A0E-6357-9D47-B00E-FDE08A2DDF22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32" name="Freihandform 31">
                <a:extLst>
                  <a:ext uri="{FF2B5EF4-FFF2-40B4-BE49-F238E27FC236}">
                    <a16:creationId xmlns:a16="http://schemas.microsoft.com/office/drawing/2014/main" id="{8A579800-DFAF-EA48-BEBE-6E126B69E5E4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3" name="Freihandform 32">
                <a:extLst>
                  <a:ext uri="{FF2B5EF4-FFF2-40B4-BE49-F238E27FC236}">
                    <a16:creationId xmlns:a16="http://schemas.microsoft.com/office/drawing/2014/main" id="{F1ED0318-7DEB-A343-8205-AA7196658807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4" name="Freihandform 33">
                <a:extLst>
                  <a:ext uri="{FF2B5EF4-FFF2-40B4-BE49-F238E27FC236}">
                    <a16:creationId xmlns:a16="http://schemas.microsoft.com/office/drawing/2014/main" id="{57F6E736-F371-7B4A-9282-C5B72046C0B7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35" name="Freihandform 34">
                <a:extLst>
                  <a:ext uri="{FF2B5EF4-FFF2-40B4-BE49-F238E27FC236}">
                    <a16:creationId xmlns:a16="http://schemas.microsoft.com/office/drawing/2014/main" id="{2C1D06A0-A532-BD43-86E4-DFF6F0AE1FF9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44" name="Titel 1">
            <a:extLst>
              <a:ext uri="{FF2B5EF4-FFF2-40B4-BE49-F238E27FC236}">
                <a16:creationId xmlns:a16="http://schemas.microsoft.com/office/drawing/2014/main" id="{0ABCBE7A-6C4E-F74E-A6E1-33C3EF38FD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dirty="0"/>
              <a:t>HEADLINE</a:t>
            </a:r>
          </a:p>
        </p:txBody>
      </p:sp>
      <p:sp>
        <p:nvSpPr>
          <p:cNvPr id="45" name="Textplatzhalter 9">
            <a:extLst>
              <a:ext uri="{FF2B5EF4-FFF2-40B4-BE49-F238E27FC236}">
                <a16:creationId xmlns:a16="http://schemas.microsoft.com/office/drawing/2014/main" id="{993DF536-2931-E545-BC59-9061CBAA691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Subheadline</a:t>
            </a:r>
          </a:p>
        </p:txBody>
      </p:sp>
      <p:sp>
        <p:nvSpPr>
          <p:cNvPr id="51" name="Textplatzhalter 38">
            <a:extLst>
              <a:ext uri="{FF2B5EF4-FFF2-40B4-BE49-F238E27FC236}">
                <a16:creationId xmlns:a16="http://schemas.microsoft.com/office/drawing/2014/main" id="{3BC9DD15-5C91-7646-BCA1-F32A5BF1065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3992" y="1916113"/>
            <a:ext cx="2517265" cy="3385074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52" name="Textplatzhalter 38">
            <a:extLst>
              <a:ext uri="{FF2B5EF4-FFF2-40B4-BE49-F238E27FC236}">
                <a16:creationId xmlns:a16="http://schemas.microsoft.com/office/drawing/2014/main" id="{9E16EEB2-35F7-4046-909E-B4CEB867A02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980742" y="1916113"/>
            <a:ext cx="2517265" cy="3385074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53" name="Textplatzhalter 38">
            <a:extLst>
              <a:ext uri="{FF2B5EF4-FFF2-40B4-BE49-F238E27FC236}">
                <a16:creationId xmlns:a16="http://schemas.microsoft.com/office/drawing/2014/main" id="{86FFC2AC-7917-6742-B85D-6A1B1A6394E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4837367" y="1916113"/>
            <a:ext cx="2517265" cy="3385074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en-US"/>
              <a:t>Mastertextformat bearbeiten</a:t>
            </a:r>
          </a:p>
          <a:p>
            <a:pPr lvl="1"/>
            <a:r>
              <a:rPr lang="en-US"/>
              <a:t>Zweite Ebene</a:t>
            </a:r>
          </a:p>
          <a:p>
            <a:pPr lvl="2"/>
            <a:r>
              <a:rPr lang="en-US"/>
              <a:t>Dritte Ebene</a:t>
            </a:r>
          </a:p>
          <a:p>
            <a:pPr lvl="3"/>
            <a:r>
              <a:rPr lang="en-US"/>
              <a:t>Vierte Ebene</a:t>
            </a:r>
          </a:p>
          <a:p>
            <a:pPr lvl="4"/>
            <a:r>
              <a:rPr lang="en-US"/>
              <a:t>Fünfte Ebene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B58A245-128C-AA40-B1C8-6DF66BB32875}"/>
              </a:ext>
            </a:extLst>
          </p:cNvPr>
          <p:cNvSpPr>
            <a:spLocks noGrp="1"/>
          </p:cNvSpPr>
          <p:nvPr>
            <p:ph type="dt" sz="half" idx="28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en-US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95C2B2C-3BE4-4144-8542-77F72F4B96FA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D1B3B5-DF2A-3D46-9B32-4FE4265ACA2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en-US" smtClean="0"/>
              <a:pPr marL="25400">
                <a:spcBef>
                  <a:spcPts val="100"/>
                </a:spcBef>
              </a:pPr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7053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afik 15">
            <a:extLst>
              <a:ext uri="{FF2B5EF4-FFF2-40B4-BE49-F238E27FC236}">
                <a16:creationId xmlns:a16="http://schemas.microsoft.com/office/drawing/2014/main" id="{B196CEC4-F4AB-2C4A-B24B-022CC630387A}"/>
              </a:ext>
            </a:extLst>
          </p:cNvPr>
          <p:cNvGrpSpPr/>
          <p:nvPr userDrawn="1"/>
        </p:nvGrpSpPr>
        <p:grpSpPr>
          <a:xfrm>
            <a:off x="10072323" y="6421064"/>
            <a:ext cx="1734581" cy="289940"/>
            <a:chOff x="10072323" y="6421064"/>
            <a:chExt cx="1734581" cy="289940"/>
          </a:xfrm>
        </p:grpSpPr>
        <p:grpSp>
          <p:nvGrpSpPr>
            <p:cNvPr id="8" name="Grafik 15">
              <a:extLst>
                <a:ext uri="{FF2B5EF4-FFF2-40B4-BE49-F238E27FC236}">
                  <a16:creationId xmlns:a16="http://schemas.microsoft.com/office/drawing/2014/main" id="{57E81EEA-08C6-1B4F-9553-FE6C11F4ACED}"/>
                </a:ext>
              </a:extLst>
            </p:cNvPr>
            <p:cNvGrpSpPr/>
            <p:nvPr/>
          </p:nvGrpSpPr>
          <p:grpSpPr>
            <a:xfrm>
              <a:off x="10596697" y="6421064"/>
              <a:ext cx="1210207" cy="289940"/>
              <a:chOff x="10596697" y="6421064"/>
              <a:chExt cx="1210207" cy="289940"/>
            </a:xfrm>
            <a:solidFill>
              <a:srgbClr val="1C3E76"/>
            </a:solidFill>
          </p:grpSpPr>
          <p:sp>
            <p:nvSpPr>
              <p:cNvPr id="18" name="Freihandform 17">
                <a:extLst>
                  <a:ext uri="{FF2B5EF4-FFF2-40B4-BE49-F238E27FC236}">
                    <a16:creationId xmlns:a16="http://schemas.microsoft.com/office/drawing/2014/main" id="{6D3A7D27-15FE-634D-8DA3-0F448944AEC4}"/>
                  </a:ext>
                </a:extLst>
              </p:cNvPr>
              <p:cNvSpPr/>
              <p:nvPr/>
            </p:nvSpPr>
            <p:spPr>
              <a:xfrm>
                <a:off x="11515316" y="6421064"/>
                <a:ext cx="291589" cy="132671"/>
              </a:xfrm>
              <a:custGeom>
                <a:avLst/>
                <a:gdLst>
                  <a:gd name="connsiteX0" fmla="*/ 145762 w 291589"/>
                  <a:gd name="connsiteY0" fmla="*/ 74254 h 132671"/>
                  <a:gd name="connsiteX1" fmla="*/ 215475 w 291589"/>
                  <a:gd name="connsiteY1" fmla="*/ 130038 h 132671"/>
                  <a:gd name="connsiteX2" fmla="*/ 219277 w 291589"/>
                  <a:gd name="connsiteY2" fmla="*/ 132668 h 132671"/>
                  <a:gd name="connsiteX3" fmla="*/ 287785 w 291589"/>
                  <a:gd name="connsiteY3" fmla="*/ 132668 h 132671"/>
                  <a:gd name="connsiteX4" fmla="*/ 291588 w 291589"/>
                  <a:gd name="connsiteY4" fmla="*/ 129287 h 132671"/>
                  <a:gd name="connsiteX5" fmla="*/ 145762 w 291589"/>
                  <a:gd name="connsiteY5" fmla="*/ 0 h 132671"/>
                  <a:gd name="connsiteX6" fmla="*/ 0 w 291589"/>
                  <a:gd name="connsiteY6" fmla="*/ 129287 h 132671"/>
                  <a:gd name="connsiteX7" fmla="*/ 3486 w 291589"/>
                  <a:gd name="connsiteY7" fmla="*/ 132668 h 132671"/>
                  <a:gd name="connsiteX8" fmla="*/ 72057 w 291589"/>
                  <a:gd name="connsiteY8" fmla="*/ 132668 h 132671"/>
                  <a:gd name="connsiteX9" fmla="*/ 75479 w 291589"/>
                  <a:gd name="connsiteY9" fmla="*/ 130038 h 132671"/>
                  <a:gd name="connsiteX10" fmla="*/ 145192 w 291589"/>
                  <a:gd name="connsiteY10" fmla="*/ 74254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589" h="132671">
                    <a:moveTo>
                      <a:pt x="145762" y="74254"/>
                    </a:moveTo>
                    <a:cubicBezTo>
                      <a:pt x="179408" y="74290"/>
                      <a:pt x="208453" y="97534"/>
                      <a:pt x="215475" y="130038"/>
                    </a:cubicBezTo>
                    <a:cubicBezTo>
                      <a:pt x="215988" y="131666"/>
                      <a:pt x="217553" y="132746"/>
                      <a:pt x="219277" y="132668"/>
                    </a:cubicBezTo>
                    <a:lnTo>
                      <a:pt x="287785" y="132668"/>
                    </a:lnTo>
                    <a:cubicBezTo>
                      <a:pt x="289756" y="132708"/>
                      <a:pt x="291423" y="131228"/>
                      <a:pt x="291588" y="129287"/>
                    </a:cubicBezTo>
                    <a:cubicBezTo>
                      <a:pt x="291841" y="100174"/>
                      <a:pt x="258569" y="0"/>
                      <a:pt x="145762" y="0"/>
                    </a:cubicBezTo>
                    <a:cubicBezTo>
                      <a:pt x="32955" y="0"/>
                      <a:pt x="0" y="100174"/>
                      <a:pt x="0" y="129287"/>
                    </a:cubicBezTo>
                    <a:cubicBezTo>
                      <a:pt x="32" y="131164"/>
                      <a:pt x="1584" y="132668"/>
                      <a:pt x="3486" y="132668"/>
                    </a:cubicBezTo>
                    <a:lnTo>
                      <a:pt x="72057" y="132668"/>
                    </a:lnTo>
                    <a:cubicBezTo>
                      <a:pt x="73654" y="132620"/>
                      <a:pt x="75042" y="131557"/>
                      <a:pt x="75479" y="130038"/>
                    </a:cubicBezTo>
                    <a:cubicBezTo>
                      <a:pt x="82628" y="97613"/>
                      <a:pt x="111603" y="74431"/>
                      <a:pt x="145192" y="74254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9" name="Freihandform 18">
                <a:extLst>
                  <a:ext uri="{FF2B5EF4-FFF2-40B4-BE49-F238E27FC236}">
                    <a16:creationId xmlns:a16="http://schemas.microsoft.com/office/drawing/2014/main" id="{572378D0-1FC7-6845-8C63-E90819391C51}"/>
                  </a:ext>
                </a:extLst>
              </p:cNvPr>
              <p:cNvSpPr/>
              <p:nvPr/>
            </p:nvSpPr>
            <p:spPr>
              <a:xfrm>
                <a:off x="11515061" y="6578333"/>
                <a:ext cx="291842" cy="132671"/>
              </a:xfrm>
              <a:custGeom>
                <a:avLst/>
                <a:gdLst>
                  <a:gd name="connsiteX0" fmla="*/ 146016 w 291842"/>
                  <a:gd name="connsiteY0" fmla="*/ 58418 h 132671"/>
                  <a:gd name="connsiteX1" fmla="*/ 215729 w 291842"/>
                  <a:gd name="connsiteY1" fmla="*/ 3072 h 132671"/>
                  <a:gd name="connsiteX2" fmla="*/ 219531 w 291842"/>
                  <a:gd name="connsiteY2" fmla="*/ 4 h 132671"/>
                  <a:gd name="connsiteX3" fmla="*/ 288040 w 291842"/>
                  <a:gd name="connsiteY3" fmla="*/ 4 h 132671"/>
                  <a:gd name="connsiteX4" fmla="*/ 291842 w 291842"/>
                  <a:gd name="connsiteY4" fmla="*/ 3823 h 132671"/>
                  <a:gd name="connsiteX5" fmla="*/ 145763 w 291842"/>
                  <a:gd name="connsiteY5" fmla="*/ 132672 h 132671"/>
                  <a:gd name="connsiteX6" fmla="*/ 1 w 291842"/>
                  <a:gd name="connsiteY6" fmla="*/ 3823 h 132671"/>
                  <a:gd name="connsiteX7" fmla="*/ 3486 w 291842"/>
                  <a:gd name="connsiteY7" fmla="*/ 4 h 132671"/>
                  <a:gd name="connsiteX8" fmla="*/ 72311 w 291842"/>
                  <a:gd name="connsiteY8" fmla="*/ 4 h 132671"/>
                  <a:gd name="connsiteX9" fmla="*/ 75734 w 291842"/>
                  <a:gd name="connsiteY9" fmla="*/ 3072 h 132671"/>
                  <a:gd name="connsiteX10" fmla="*/ 145446 w 291842"/>
                  <a:gd name="connsiteY10" fmla="*/ 58418 h 13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42" h="132671">
                    <a:moveTo>
                      <a:pt x="146016" y="58418"/>
                    </a:moveTo>
                    <a:cubicBezTo>
                      <a:pt x="179567" y="58546"/>
                      <a:pt x="208637" y="35469"/>
                      <a:pt x="215729" y="3072"/>
                    </a:cubicBezTo>
                    <a:cubicBezTo>
                      <a:pt x="216020" y="1240"/>
                      <a:pt x="217655" y="-82"/>
                      <a:pt x="219531" y="4"/>
                    </a:cubicBezTo>
                    <a:lnTo>
                      <a:pt x="288040" y="4"/>
                    </a:lnTo>
                    <a:cubicBezTo>
                      <a:pt x="290099" y="157"/>
                      <a:pt x="291722" y="1789"/>
                      <a:pt x="291842" y="3823"/>
                    </a:cubicBezTo>
                    <a:cubicBezTo>
                      <a:pt x="291842" y="32999"/>
                      <a:pt x="258570" y="132672"/>
                      <a:pt x="145763" y="132672"/>
                    </a:cubicBezTo>
                    <a:cubicBezTo>
                      <a:pt x="32956" y="132672"/>
                      <a:pt x="1" y="32999"/>
                      <a:pt x="1" y="3823"/>
                    </a:cubicBezTo>
                    <a:cubicBezTo>
                      <a:pt x="-37" y="1841"/>
                      <a:pt x="1484" y="169"/>
                      <a:pt x="3486" y="4"/>
                    </a:cubicBezTo>
                    <a:lnTo>
                      <a:pt x="72311" y="4"/>
                    </a:lnTo>
                    <a:cubicBezTo>
                      <a:pt x="74054" y="78"/>
                      <a:pt x="75493" y="1368"/>
                      <a:pt x="75734" y="3072"/>
                    </a:cubicBezTo>
                    <a:cubicBezTo>
                      <a:pt x="82933" y="35402"/>
                      <a:pt x="111940" y="58427"/>
                      <a:pt x="145446" y="58418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0" name="Freihandform 19">
                <a:extLst>
                  <a:ext uri="{FF2B5EF4-FFF2-40B4-BE49-F238E27FC236}">
                    <a16:creationId xmlns:a16="http://schemas.microsoft.com/office/drawing/2014/main" id="{90CD9504-925E-F748-9337-6282E295F144}"/>
                  </a:ext>
                </a:extLst>
              </p:cNvPr>
              <p:cNvSpPr/>
              <p:nvPr/>
            </p:nvSpPr>
            <p:spPr>
              <a:xfrm>
                <a:off x="10911036" y="6518858"/>
                <a:ext cx="77697" cy="186886"/>
              </a:xfrm>
              <a:custGeom>
                <a:avLst/>
                <a:gdLst>
                  <a:gd name="connsiteX0" fmla="*/ 77634 w 77697"/>
                  <a:gd name="connsiteY0" fmla="*/ 183443 h 186886"/>
                  <a:gd name="connsiteX1" fmla="*/ 74275 w 77697"/>
                  <a:gd name="connsiteY1" fmla="*/ 186886 h 186886"/>
                  <a:gd name="connsiteX2" fmla="*/ 74212 w 77697"/>
                  <a:gd name="connsiteY2" fmla="*/ 186887 h 186886"/>
                  <a:gd name="connsiteX3" fmla="*/ 3422 w 77697"/>
                  <a:gd name="connsiteY3" fmla="*/ 186887 h 186886"/>
                  <a:gd name="connsiteX4" fmla="*/ 0 w 77697"/>
                  <a:gd name="connsiteY4" fmla="*/ 183507 h 186886"/>
                  <a:gd name="connsiteX5" fmla="*/ 0 w 77697"/>
                  <a:gd name="connsiteY5" fmla="*/ 183443 h 186886"/>
                  <a:gd name="connsiteX6" fmla="*/ 0 w 77697"/>
                  <a:gd name="connsiteY6" fmla="*/ 3381 h 186886"/>
                  <a:gd name="connsiteX7" fmla="*/ 3422 w 77697"/>
                  <a:gd name="connsiteY7" fmla="*/ 0 h 186886"/>
                  <a:gd name="connsiteX8" fmla="*/ 74275 w 77697"/>
                  <a:gd name="connsiteY8" fmla="*/ 0 h 186886"/>
                  <a:gd name="connsiteX9" fmla="*/ 77698 w 77697"/>
                  <a:gd name="connsiteY9" fmla="*/ 3381 h 1868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97" h="186886">
                    <a:moveTo>
                      <a:pt x="77634" y="183443"/>
                    </a:moveTo>
                    <a:cubicBezTo>
                      <a:pt x="77672" y="185310"/>
                      <a:pt x="76164" y="186852"/>
                      <a:pt x="74275" y="186886"/>
                    </a:cubicBezTo>
                    <a:cubicBezTo>
                      <a:pt x="74256" y="186887"/>
                      <a:pt x="74231" y="186887"/>
                      <a:pt x="74212" y="186887"/>
                    </a:cubicBezTo>
                    <a:lnTo>
                      <a:pt x="3422" y="186887"/>
                    </a:lnTo>
                    <a:cubicBezTo>
                      <a:pt x="1534" y="186888"/>
                      <a:pt x="0" y="185374"/>
                      <a:pt x="0" y="183507"/>
                    </a:cubicBezTo>
                    <a:cubicBezTo>
                      <a:pt x="0" y="183485"/>
                      <a:pt x="0" y="183465"/>
                      <a:pt x="0" y="183443"/>
                    </a:cubicBezTo>
                    <a:lnTo>
                      <a:pt x="0" y="3381"/>
                    </a:lnTo>
                    <a:cubicBezTo>
                      <a:pt x="0" y="1514"/>
                      <a:pt x="1534" y="0"/>
                      <a:pt x="3422" y="0"/>
                    </a:cubicBezTo>
                    <a:lnTo>
                      <a:pt x="74275" y="0"/>
                    </a:lnTo>
                    <a:cubicBezTo>
                      <a:pt x="76164" y="0"/>
                      <a:pt x="77698" y="1514"/>
                      <a:pt x="77698" y="338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1" name="Freihandform 20">
                <a:extLst>
                  <a:ext uri="{FF2B5EF4-FFF2-40B4-BE49-F238E27FC236}">
                    <a16:creationId xmlns:a16="http://schemas.microsoft.com/office/drawing/2014/main" id="{FEB994EA-97FC-5246-9CDD-89A551EF8D4E}"/>
                  </a:ext>
                </a:extLst>
              </p:cNvPr>
              <p:cNvSpPr/>
              <p:nvPr/>
            </p:nvSpPr>
            <p:spPr>
              <a:xfrm>
                <a:off x="10823452" y="6426323"/>
                <a:ext cx="253182" cy="67930"/>
              </a:xfrm>
              <a:custGeom>
                <a:avLst/>
                <a:gdLst>
                  <a:gd name="connsiteX0" fmla="*/ 3422 w 253182"/>
                  <a:gd name="connsiteY0" fmla="*/ 67930 h 67930"/>
                  <a:gd name="connsiteX1" fmla="*/ 0 w 253182"/>
                  <a:gd name="connsiteY1" fmla="*/ 64487 h 67930"/>
                  <a:gd name="connsiteX2" fmla="*/ 0 w 253182"/>
                  <a:gd name="connsiteY2" fmla="*/ 3443 h 67930"/>
                  <a:gd name="connsiteX3" fmla="*/ 3422 w 253182"/>
                  <a:gd name="connsiteY3" fmla="*/ 0 h 67930"/>
                  <a:gd name="connsiteX4" fmla="*/ 249697 w 253182"/>
                  <a:gd name="connsiteY4" fmla="*/ 0 h 67930"/>
                  <a:gd name="connsiteX5" fmla="*/ 253183 w 253182"/>
                  <a:gd name="connsiteY5" fmla="*/ 3443 h 67930"/>
                  <a:gd name="connsiteX6" fmla="*/ 253183 w 253182"/>
                  <a:gd name="connsiteY6" fmla="*/ 64487 h 67930"/>
                  <a:gd name="connsiteX7" fmla="*/ 249697 w 253182"/>
                  <a:gd name="connsiteY7" fmla="*/ 67930 h 67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3182" h="67930">
                    <a:moveTo>
                      <a:pt x="3422" y="67930"/>
                    </a:moveTo>
                    <a:cubicBezTo>
                      <a:pt x="1521" y="67896"/>
                      <a:pt x="0" y="66365"/>
                      <a:pt x="0" y="64487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249697" y="0"/>
                    </a:lnTo>
                    <a:cubicBezTo>
                      <a:pt x="251624" y="0"/>
                      <a:pt x="253183" y="1542"/>
                      <a:pt x="253183" y="3443"/>
                    </a:cubicBezTo>
                    <a:lnTo>
                      <a:pt x="253183" y="64487"/>
                    </a:lnTo>
                    <a:cubicBezTo>
                      <a:pt x="253183" y="66389"/>
                      <a:pt x="251624" y="67930"/>
                      <a:pt x="249697" y="67930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22" name="Freihandform 21">
                <a:extLst>
                  <a:ext uri="{FF2B5EF4-FFF2-40B4-BE49-F238E27FC236}">
                    <a16:creationId xmlns:a16="http://schemas.microsoft.com/office/drawing/2014/main" id="{AFE347A5-F6C0-F44F-98B0-DC4E1F1522A8}"/>
                  </a:ext>
                </a:extLst>
              </p:cNvPr>
              <p:cNvSpPr/>
              <p:nvPr/>
            </p:nvSpPr>
            <p:spPr>
              <a:xfrm>
                <a:off x="10596697" y="6535512"/>
                <a:ext cx="110525" cy="61044"/>
              </a:xfrm>
              <a:custGeom>
                <a:avLst/>
                <a:gdLst>
                  <a:gd name="connsiteX0" fmla="*/ 3803 w 110525"/>
                  <a:gd name="connsiteY0" fmla="*/ 60856 h 61044"/>
                  <a:gd name="connsiteX1" fmla="*/ 0 w 110525"/>
                  <a:gd name="connsiteY1" fmla="*/ 57475 h 61044"/>
                  <a:gd name="connsiteX2" fmla="*/ 0 w 110525"/>
                  <a:gd name="connsiteY2" fmla="*/ 3443 h 61044"/>
                  <a:gd name="connsiteX3" fmla="*/ 3803 w 110525"/>
                  <a:gd name="connsiteY3" fmla="*/ 0 h 61044"/>
                  <a:gd name="connsiteX4" fmla="*/ 107040 w 110525"/>
                  <a:gd name="connsiteY4" fmla="*/ 0 h 61044"/>
                  <a:gd name="connsiteX5" fmla="*/ 110526 w 110525"/>
                  <a:gd name="connsiteY5" fmla="*/ 3443 h 61044"/>
                  <a:gd name="connsiteX6" fmla="*/ 110526 w 110525"/>
                  <a:gd name="connsiteY6" fmla="*/ 57663 h 61044"/>
                  <a:gd name="connsiteX7" fmla="*/ 107104 w 110525"/>
                  <a:gd name="connsiteY7" fmla="*/ 61044 h 61044"/>
                  <a:gd name="connsiteX8" fmla="*/ 107040 w 110525"/>
                  <a:gd name="connsiteY8" fmla="*/ 61044 h 6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525" h="61044">
                    <a:moveTo>
                      <a:pt x="3803" y="60856"/>
                    </a:moveTo>
                    <a:cubicBezTo>
                      <a:pt x="1831" y="60896"/>
                      <a:pt x="167" y="59416"/>
                      <a:pt x="0" y="57475"/>
                    </a:cubicBezTo>
                    <a:lnTo>
                      <a:pt x="0" y="3443"/>
                    </a:lnTo>
                    <a:cubicBezTo>
                      <a:pt x="165" y="1492"/>
                      <a:pt x="1820" y="-7"/>
                      <a:pt x="3803" y="0"/>
                    </a:cubicBezTo>
                    <a:lnTo>
                      <a:pt x="107040" y="0"/>
                    </a:lnTo>
                    <a:cubicBezTo>
                      <a:pt x="108966" y="0"/>
                      <a:pt x="110526" y="1541"/>
                      <a:pt x="110526" y="3443"/>
                    </a:cubicBezTo>
                    <a:lnTo>
                      <a:pt x="110526" y="57663"/>
                    </a:lnTo>
                    <a:cubicBezTo>
                      <a:pt x="110526" y="59530"/>
                      <a:pt x="108994" y="61044"/>
                      <a:pt x="107104" y="61044"/>
                    </a:cubicBezTo>
                    <a:cubicBezTo>
                      <a:pt x="107083" y="61044"/>
                      <a:pt x="107062" y="61044"/>
                      <a:pt x="107040" y="61044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9" name="Grafik 15">
              <a:extLst>
                <a:ext uri="{FF2B5EF4-FFF2-40B4-BE49-F238E27FC236}">
                  <a16:creationId xmlns:a16="http://schemas.microsoft.com/office/drawing/2014/main" id="{9783D0DF-0FD1-3540-8D9B-475495C355F2}"/>
                </a:ext>
              </a:extLst>
            </p:cNvPr>
            <p:cNvGrpSpPr/>
            <p:nvPr/>
          </p:nvGrpSpPr>
          <p:grpSpPr>
            <a:xfrm>
              <a:off x="10072323" y="6423505"/>
              <a:ext cx="650934" cy="282741"/>
              <a:chOff x="10072323" y="6423505"/>
              <a:chExt cx="650934" cy="282741"/>
            </a:xfrm>
            <a:solidFill>
              <a:srgbClr val="1C3E76"/>
            </a:solidFill>
          </p:grpSpPr>
          <p:sp>
            <p:nvSpPr>
              <p:cNvPr id="16" name="Freihandform 15">
                <a:extLst>
                  <a:ext uri="{FF2B5EF4-FFF2-40B4-BE49-F238E27FC236}">
                    <a16:creationId xmlns:a16="http://schemas.microsoft.com/office/drawing/2014/main" id="{9976344D-F6DB-044F-AC5A-3DD0200CA8D4}"/>
                  </a:ext>
                </a:extLst>
              </p:cNvPr>
              <p:cNvSpPr/>
              <p:nvPr/>
            </p:nvSpPr>
            <p:spPr>
              <a:xfrm>
                <a:off x="10494600" y="6426323"/>
                <a:ext cx="228657" cy="279422"/>
              </a:xfrm>
              <a:custGeom>
                <a:avLst/>
                <a:gdLst>
                  <a:gd name="connsiteX0" fmla="*/ 225235 w 228657"/>
                  <a:gd name="connsiteY0" fmla="*/ 211555 h 279422"/>
                  <a:gd name="connsiteX1" fmla="*/ 77571 w 228657"/>
                  <a:gd name="connsiteY1" fmla="*/ 211555 h 279422"/>
                  <a:gd name="connsiteX2" fmla="*/ 77571 w 228657"/>
                  <a:gd name="connsiteY2" fmla="*/ 67930 h 279422"/>
                  <a:gd name="connsiteX3" fmla="*/ 223334 w 228657"/>
                  <a:gd name="connsiteY3" fmla="*/ 67930 h 279422"/>
                  <a:gd name="connsiteX4" fmla="*/ 226756 w 228657"/>
                  <a:gd name="connsiteY4" fmla="*/ 64487 h 279422"/>
                  <a:gd name="connsiteX5" fmla="*/ 226756 w 228657"/>
                  <a:gd name="connsiteY5" fmla="*/ 3443 h 279422"/>
                  <a:gd name="connsiteX6" fmla="*/ 223334 w 228657"/>
                  <a:gd name="connsiteY6" fmla="*/ 0 h 279422"/>
                  <a:gd name="connsiteX7" fmla="*/ 3423 w 228657"/>
                  <a:gd name="connsiteY7" fmla="*/ 0 h 279422"/>
                  <a:gd name="connsiteX8" fmla="*/ 1 w 228657"/>
                  <a:gd name="connsiteY8" fmla="*/ 3443 h 279422"/>
                  <a:gd name="connsiteX9" fmla="*/ 1 w 228657"/>
                  <a:gd name="connsiteY9" fmla="*/ 275979 h 279422"/>
                  <a:gd name="connsiteX10" fmla="*/ 3359 w 228657"/>
                  <a:gd name="connsiteY10" fmla="*/ 279422 h 279422"/>
                  <a:gd name="connsiteX11" fmla="*/ 3423 w 228657"/>
                  <a:gd name="connsiteY11" fmla="*/ 279423 h 279422"/>
                  <a:gd name="connsiteX12" fmla="*/ 225235 w 228657"/>
                  <a:gd name="connsiteY12" fmla="*/ 279423 h 279422"/>
                  <a:gd name="connsiteX13" fmla="*/ 228657 w 228657"/>
                  <a:gd name="connsiteY13" fmla="*/ 276042 h 279422"/>
                  <a:gd name="connsiteX14" fmla="*/ 228657 w 228657"/>
                  <a:gd name="connsiteY14" fmla="*/ 275979 h 279422"/>
                  <a:gd name="connsiteX15" fmla="*/ 228657 w 228657"/>
                  <a:gd name="connsiteY15" fmla="*/ 214998 h 279422"/>
                  <a:gd name="connsiteX16" fmla="*/ 225298 w 228657"/>
                  <a:gd name="connsiteY16" fmla="*/ 211555 h 279422"/>
                  <a:gd name="connsiteX17" fmla="*/ 225235 w 228657"/>
                  <a:gd name="connsiteY17" fmla="*/ 211555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8657" h="279422">
                    <a:moveTo>
                      <a:pt x="225235" y="211555"/>
                    </a:moveTo>
                    <a:lnTo>
                      <a:pt x="77571" y="211555"/>
                    </a:lnTo>
                    <a:lnTo>
                      <a:pt x="77571" y="67930"/>
                    </a:lnTo>
                    <a:lnTo>
                      <a:pt x="223334" y="67930"/>
                    </a:lnTo>
                    <a:cubicBezTo>
                      <a:pt x="225235" y="67896"/>
                      <a:pt x="226756" y="66365"/>
                      <a:pt x="226756" y="64487"/>
                    </a:cubicBezTo>
                    <a:lnTo>
                      <a:pt x="226756" y="3443"/>
                    </a:lnTo>
                    <a:cubicBezTo>
                      <a:pt x="226756" y="1566"/>
                      <a:pt x="225235" y="34"/>
                      <a:pt x="223334" y="0"/>
                    </a:cubicBezTo>
                    <a:lnTo>
                      <a:pt x="3423" y="0"/>
                    </a:lnTo>
                    <a:cubicBezTo>
                      <a:pt x="1523" y="34"/>
                      <a:pt x="1" y="1566"/>
                      <a:pt x="1" y="3443"/>
                    </a:cubicBezTo>
                    <a:lnTo>
                      <a:pt x="1" y="275979"/>
                    </a:lnTo>
                    <a:cubicBezTo>
                      <a:pt x="-34" y="277846"/>
                      <a:pt x="1469" y="279388"/>
                      <a:pt x="3359" y="279422"/>
                    </a:cubicBezTo>
                    <a:cubicBezTo>
                      <a:pt x="3380" y="279423"/>
                      <a:pt x="3401" y="279423"/>
                      <a:pt x="3423" y="279423"/>
                    </a:cubicBezTo>
                    <a:lnTo>
                      <a:pt x="225235" y="279423"/>
                    </a:lnTo>
                    <a:cubicBezTo>
                      <a:pt x="227123" y="279423"/>
                      <a:pt x="228657" y="277909"/>
                      <a:pt x="228657" y="276042"/>
                    </a:cubicBezTo>
                    <a:cubicBezTo>
                      <a:pt x="228657" y="276021"/>
                      <a:pt x="228657" y="276000"/>
                      <a:pt x="228657" y="275979"/>
                    </a:cubicBezTo>
                    <a:lnTo>
                      <a:pt x="228657" y="214998"/>
                    </a:lnTo>
                    <a:cubicBezTo>
                      <a:pt x="228695" y="213131"/>
                      <a:pt x="227187" y="211590"/>
                      <a:pt x="225298" y="211555"/>
                    </a:cubicBezTo>
                    <a:cubicBezTo>
                      <a:pt x="225279" y="211555"/>
                      <a:pt x="225254" y="211555"/>
                      <a:pt x="225235" y="211555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7" name="Freihandform 16">
                <a:extLst>
                  <a:ext uri="{FF2B5EF4-FFF2-40B4-BE49-F238E27FC236}">
                    <a16:creationId xmlns:a16="http://schemas.microsoft.com/office/drawing/2014/main" id="{3EA81C31-B4DB-9149-BCEE-E8A17F9F8C7F}"/>
                  </a:ext>
                </a:extLst>
              </p:cNvPr>
              <p:cNvSpPr/>
              <p:nvPr/>
            </p:nvSpPr>
            <p:spPr>
              <a:xfrm>
                <a:off x="10072323" y="6423505"/>
                <a:ext cx="300153" cy="282741"/>
              </a:xfrm>
              <a:custGeom>
                <a:avLst/>
                <a:gdLst>
                  <a:gd name="connsiteX0" fmla="*/ 299837 w 300153"/>
                  <a:gd name="connsiteY0" fmla="*/ 3819 h 282741"/>
                  <a:gd name="connsiteX1" fmla="*/ 298253 w 300153"/>
                  <a:gd name="connsiteY1" fmla="*/ 563 h 282741"/>
                  <a:gd name="connsiteX2" fmla="*/ 294830 w 300153"/>
                  <a:gd name="connsiteY2" fmla="*/ 563 h 282741"/>
                  <a:gd name="connsiteX3" fmla="*/ 149955 w 300153"/>
                  <a:gd name="connsiteY3" fmla="*/ 87777 h 282741"/>
                  <a:gd name="connsiteX4" fmla="*/ 5714 w 300153"/>
                  <a:gd name="connsiteY4" fmla="*/ 563 h 282741"/>
                  <a:gd name="connsiteX5" fmla="*/ 1912 w 300153"/>
                  <a:gd name="connsiteY5" fmla="*/ 563 h 282741"/>
                  <a:gd name="connsiteX6" fmla="*/ 11 w 300153"/>
                  <a:gd name="connsiteY6" fmla="*/ 3819 h 282741"/>
                  <a:gd name="connsiteX7" fmla="*/ 11 w 300153"/>
                  <a:gd name="connsiteY7" fmla="*/ 279297 h 282741"/>
                  <a:gd name="connsiteX8" fmla="*/ 3369 w 300153"/>
                  <a:gd name="connsiteY8" fmla="*/ 282740 h 282741"/>
                  <a:gd name="connsiteX9" fmla="*/ 3433 w 300153"/>
                  <a:gd name="connsiteY9" fmla="*/ 282741 h 282741"/>
                  <a:gd name="connsiteX10" fmla="*/ 74222 w 300153"/>
                  <a:gd name="connsiteY10" fmla="*/ 282741 h 282741"/>
                  <a:gd name="connsiteX11" fmla="*/ 78025 w 300153"/>
                  <a:gd name="connsiteY11" fmla="*/ 279297 h 282741"/>
                  <a:gd name="connsiteX12" fmla="*/ 78025 w 300153"/>
                  <a:gd name="connsiteY12" fmla="*/ 127597 h 282741"/>
                  <a:gd name="connsiteX13" fmla="*/ 146470 w 300153"/>
                  <a:gd name="connsiteY13" fmla="*/ 168480 h 282741"/>
                  <a:gd name="connsiteX14" fmla="*/ 149955 w 300153"/>
                  <a:gd name="connsiteY14" fmla="*/ 169670 h 282741"/>
                  <a:gd name="connsiteX15" fmla="*/ 153378 w 300153"/>
                  <a:gd name="connsiteY15" fmla="*/ 168480 h 282741"/>
                  <a:gd name="connsiteX16" fmla="*/ 298253 w 300153"/>
                  <a:gd name="connsiteY16" fmla="*/ 82831 h 282741"/>
                  <a:gd name="connsiteX17" fmla="*/ 300154 w 300153"/>
                  <a:gd name="connsiteY17" fmla="*/ 78323 h 282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00153" h="282741">
                    <a:moveTo>
                      <a:pt x="299837" y="3819"/>
                    </a:moveTo>
                    <a:cubicBezTo>
                      <a:pt x="300006" y="2520"/>
                      <a:pt x="299384" y="1245"/>
                      <a:pt x="298253" y="563"/>
                    </a:cubicBezTo>
                    <a:cubicBezTo>
                      <a:pt x="297239" y="-188"/>
                      <a:pt x="295844" y="-188"/>
                      <a:pt x="294830" y="563"/>
                    </a:cubicBezTo>
                    <a:lnTo>
                      <a:pt x="149955" y="87777"/>
                    </a:lnTo>
                    <a:lnTo>
                      <a:pt x="5714" y="563"/>
                    </a:lnTo>
                    <a:cubicBezTo>
                      <a:pt x="4558" y="-180"/>
                      <a:pt x="3068" y="-180"/>
                      <a:pt x="1912" y="563"/>
                    </a:cubicBezTo>
                    <a:cubicBezTo>
                      <a:pt x="657" y="1155"/>
                      <a:pt x="-99" y="2450"/>
                      <a:pt x="11" y="3819"/>
                    </a:cubicBezTo>
                    <a:lnTo>
                      <a:pt x="11" y="279297"/>
                    </a:lnTo>
                    <a:cubicBezTo>
                      <a:pt x="-24" y="281164"/>
                      <a:pt x="1479" y="282706"/>
                      <a:pt x="3369" y="282740"/>
                    </a:cubicBezTo>
                    <a:cubicBezTo>
                      <a:pt x="3390" y="282741"/>
                      <a:pt x="3411" y="282741"/>
                      <a:pt x="3433" y="282741"/>
                    </a:cubicBezTo>
                    <a:lnTo>
                      <a:pt x="74222" y="282741"/>
                    </a:lnTo>
                    <a:cubicBezTo>
                      <a:pt x="76217" y="282779"/>
                      <a:pt x="77890" y="281263"/>
                      <a:pt x="78025" y="279297"/>
                    </a:cubicBezTo>
                    <a:lnTo>
                      <a:pt x="78025" y="127597"/>
                    </a:lnTo>
                    <a:lnTo>
                      <a:pt x="146470" y="168480"/>
                    </a:lnTo>
                    <a:cubicBezTo>
                      <a:pt x="147524" y="169136"/>
                      <a:pt x="148716" y="169542"/>
                      <a:pt x="149955" y="169670"/>
                    </a:cubicBezTo>
                    <a:cubicBezTo>
                      <a:pt x="151172" y="169533"/>
                      <a:pt x="152343" y="169127"/>
                      <a:pt x="153378" y="168480"/>
                    </a:cubicBezTo>
                    <a:cubicBezTo>
                      <a:pt x="153378" y="168480"/>
                      <a:pt x="297175" y="83207"/>
                      <a:pt x="298253" y="82831"/>
                    </a:cubicBezTo>
                    <a:cubicBezTo>
                      <a:pt x="300154" y="81704"/>
                      <a:pt x="300154" y="80953"/>
                      <a:pt x="300154" y="7832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</p:grpSp>
        <p:grpSp>
          <p:nvGrpSpPr>
            <p:cNvPr id="10" name="Grafik 15">
              <a:extLst>
                <a:ext uri="{FF2B5EF4-FFF2-40B4-BE49-F238E27FC236}">
                  <a16:creationId xmlns:a16="http://schemas.microsoft.com/office/drawing/2014/main" id="{24AC3D07-DBC5-9A48-B967-600002B08107}"/>
                </a:ext>
              </a:extLst>
            </p:cNvPr>
            <p:cNvGrpSpPr/>
            <p:nvPr/>
          </p:nvGrpSpPr>
          <p:grpSpPr>
            <a:xfrm>
              <a:off x="10294715" y="6426317"/>
              <a:ext cx="1126171" cy="279452"/>
              <a:chOff x="10294715" y="6426317"/>
              <a:chExt cx="1126171" cy="279452"/>
            </a:xfrm>
          </p:grpSpPr>
          <p:sp>
            <p:nvSpPr>
              <p:cNvPr id="12" name="Freihandform 11">
                <a:extLst>
                  <a:ext uri="{FF2B5EF4-FFF2-40B4-BE49-F238E27FC236}">
                    <a16:creationId xmlns:a16="http://schemas.microsoft.com/office/drawing/2014/main" id="{E939BF1A-564C-3C44-82B8-67A848DC01FA}"/>
                  </a:ext>
                </a:extLst>
              </p:cNvPr>
              <p:cNvSpPr/>
              <p:nvPr/>
            </p:nvSpPr>
            <p:spPr>
              <a:xfrm>
                <a:off x="10294715" y="6536604"/>
                <a:ext cx="77445" cy="169079"/>
              </a:xfrm>
              <a:custGeom>
                <a:avLst/>
                <a:gdLst>
                  <a:gd name="connsiteX0" fmla="*/ 75860 w 77445"/>
                  <a:gd name="connsiteY0" fmla="*/ 473 h 169079"/>
                  <a:gd name="connsiteX1" fmla="*/ 72438 w 77445"/>
                  <a:gd name="connsiteY1" fmla="*/ 473 h 169079"/>
                  <a:gd name="connsiteX2" fmla="*/ 2726 w 77445"/>
                  <a:gd name="connsiteY2" fmla="*/ 41732 h 169079"/>
                  <a:gd name="connsiteX3" fmla="*/ 1 w 77445"/>
                  <a:gd name="connsiteY3" fmla="*/ 46679 h 169079"/>
                  <a:gd name="connsiteX4" fmla="*/ 1 w 77445"/>
                  <a:gd name="connsiteY4" fmla="*/ 165635 h 169079"/>
                  <a:gd name="connsiteX5" fmla="*/ 3358 w 77445"/>
                  <a:gd name="connsiteY5" fmla="*/ 169079 h 169079"/>
                  <a:gd name="connsiteX6" fmla="*/ 3486 w 77445"/>
                  <a:gd name="connsiteY6" fmla="*/ 169079 h 169079"/>
                  <a:gd name="connsiteX7" fmla="*/ 74023 w 77445"/>
                  <a:gd name="connsiteY7" fmla="*/ 169079 h 169079"/>
                  <a:gd name="connsiteX8" fmla="*/ 77445 w 77445"/>
                  <a:gd name="connsiteY8" fmla="*/ 165698 h 169079"/>
                  <a:gd name="connsiteX9" fmla="*/ 77445 w 77445"/>
                  <a:gd name="connsiteY9" fmla="*/ 165635 h 169079"/>
                  <a:gd name="connsiteX10" fmla="*/ 77445 w 77445"/>
                  <a:gd name="connsiteY10" fmla="*/ 3416 h 169079"/>
                  <a:gd name="connsiteX11" fmla="*/ 75544 w 77445"/>
                  <a:gd name="connsiteY11" fmla="*/ 411 h 16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7445" h="169079">
                    <a:moveTo>
                      <a:pt x="75860" y="473"/>
                    </a:moveTo>
                    <a:cubicBezTo>
                      <a:pt x="74809" y="-158"/>
                      <a:pt x="73490" y="-158"/>
                      <a:pt x="72438" y="473"/>
                    </a:cubicBezTo>
                    <a:lnTo>
                      <a:pt x="2726" y="41732"/>
                    </a:lnTo>
                    <a:cubicBezTo>
                      <a:pt x="761" y="42546"/>
                      <a:pt x="1" y="43611"/>
                      <a:pt x="1" y="46679"/>
                    </a:cubicBezTo>
                    <a:lnTo>
                      <a:pt x="1" y="165635"/>
                    </a:lnTo>
                    <a:cubicBezTo>
                      <a:pt x="-35" y="167502"/>
                      <a:pt x="1468" y="169043"/>
                      <a:pt x="3358" y="169079"/>
                    </a:cubicBezTo>
                    <a:cubicBezTo>
                      <a:pt x="3401" y="169079"/>
                      <a:pt x="3444" y="169079"/>
                      <a:pt x="3486" y="169079"/>
                    </a:cubicBezTo>
                    <a:lnTo>
                      <a:pt x="74023" y="169079"/>
                    </a:lnTo>
                    <a:cubicBezTo>
                      <a:pt x="75912" y="169079"/>
                      <a:pt x="77445" y="167565"/>
                      <a:pt x="77445" y="165698"/>
                    </a:cubicBezTo>
                    <a:cubicBezTo>
                      <a:pt x="77445" y="165677"/>
                      <a:pt x="77445" y="165656"/>
                      <a:pt x="77445" y="165635"/>
                    </a:cubicBezTo>
                    <a:lnTo>
                      <a:pt x="77445" y="3416"/>
                    </a:lnTo>
                    <a:cubicBezTo>
                      <a:pt x="77348" y="2167"/>
                      <a:pt x="76638" y="1044"/>
                      <a:pt x="75544" y="411"/>
                    </a:cubicBezTo>
                  </a:path>
                </a:pathLst>
              </a:custGeom>
              <a:solidFill>
                <a:srgbClr val="F7AE02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3" name="Freihandform 12">
                <a:extLst>
                  <a:ext uri="{FF2B5EF4-FFF2-40B4-BE49-F238E27FC236}">
                    <a16:creationId xmlns:a16="http://schemas.microsoft.com/office/drawing/2014/main" id="{E26471C9-B863-7C49-B3B0-D14DB39D4B1C}"/>
                  </a:ext>
                </a:extLst>
              </p:cNvPr>
              <p:cNvSpPr/>
              <p:nvPr/>
            </p:nvSpPr>
            <p:spPr>
              <a:xfrm>
                <a:off x="11171116" y="6426317"/>
                <a:ext cx="77469" cy="279437"/>
              </a:xfrm>
              <a:custGeom>
                <a:avLst/>
                <a:gdLst>
                  <a:gd name="connsiteX0" fmla="*/ 74032 w 77469"/>
                  <a:gd name="connsiteY0" fmla="*/ 6 h 279437"/>
                  <a:gd name="connsiteX1" fmla="*/ 3813 w 77469"/>
                  <a:gd name="connsiteY1" fmla="*/ 6 h 279437"/>
                  <a:gd name="connsiteX2" fmla="*/ 4 w 77469"/>
                  <a:gd name="connsiteY2" fmla="*/ 3372 h 279437"/>
                  <a:gd name="connsiteX3" fmla="*/ 11 w 77469"/>
                  <a:gd name="connsiteY3" fmla="*/ 3825 h 279437"/>
                  <a:gd name="connsiteX4" fmla="*/ 11 w 77469"/>
                  <a:gd name="connsiteY4" fmla="*/ 275985 h 279437"/>
                  <a:gd name="connsiteX5" fmla="*/ 3617 w 77469"/>
                  <a:gd name="connsiteY5" fmla="*/ 279437 h 279437"/>
                  <a:gd name="connsiteX6" fmla="*/ 3813 w 77469"/>
                  <a:gd name="connsiteY6" fmla="*/ 279428 h 279437"/>
                  <a:gd name="connsiteX7" fmla="*/ 74032 w 77469"/>
                  <a:gd name="connsiteY7" fmla="*/ 279428 h 279437"/>
                  <a:gd name="connsiteX8" fmla="*/ 77455 w 77469"/>
                  <a:gd name="connsiteY8" fmla="*/ 276048 h 279437"/>
                  <a:gd name="connsiteX9" fmla="*/ 77455 w 77469"/>
                  <a:gd name="connsiteY9" fmla="*/ 275985 h 279437"/>
                  <a:gd name="connsiteX10" fmla="*/ 77455 w 77469"/>
                  <a:gd name="connsiteY10" fmla="*/ 3825 h 279437"/>
                  <a:gd name="connsiteX11" fmla="*/ 74242 w 77469"/>
                  <a:gd name="connsiteY11" fmla="*/ 18 h 279437"/>
                  <a:gd name="connsiteX12" fmla="*/ 74032 w 77469"/>
                  <a:gd name="connsiteY12" fmla="*/ 6 h 279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7469" h="279437">
                    <a:moveTo>
                      <a:pt x="74032" y="6"/>
                    </a:moveTo>
                    <a:lnTo>
                      <a:pt x="3813" y="6"/>
                    </a:lnTo>
                    <a:cubicBezTo>
                      <a:pt x="1823" y="-103"/>
                      <a:pt x="118" y="1404"/>
                      <a:pt x="4" y="3372"/>
                    </a:cubicBezTo>
                    <a:cubicBezTo>
                      <a:pt x="-2" y="3523"/>
                      <a:pt x="-2" y="3674"/>
                      <a:pt x="11" y="3825"/>
                    </a:cubicBezTo>
                    <a:lnTo>
                      <a:pt x="11" y="275985"/>
                    </a:lnTo>
                    <a:cubicBezTo>
                      <a:pt x="42" y="277921"/>
                      <a:pt x="1652" y="279466"/>
                      <a:pt x="3617" y="279437"/>
                    </a:cubicBezTo>
                    <a:cubicBezTo>
                      <a:pt x="3680" y="279436"/>
                      <a:pt x="3750" y="279433"/>
                      <a:pt x="3813" y="279428"/>
                    </a:cubicBezTo>
                    <a:lnTo>
                      <a:pt x="74032" y="279428"/>
                    </a:lnTo>
                    <a:cubicBezTo>
                      <a:pt x="75921" y="279429"/>
                      <a:pt x="77455" y="277915"/>
                      <a:pt x="77455" y="276048"/>
                    </a:cubicBezTo>
                    <a:cubicBezTo>
                      <a:pt x="77455" y="276027"/>
                      <a:pt x="77455" y="276006"/>
                      <a:pt x="77455" y="275985"/>
                    </a:cubicBezTo>
                    <a:lnTo>
                      <a:pt x="77455" y="3825"/>
                    </a:lnTo>
                    <a:cubicBezTo>
                      <a:pt x="77632" y="1896"/>
                      <a:pt x="76194" y="192"/>
                      <a:pt x="74242" y="18"/>
                    </a:cubicBezTo>
                    <a:cubicBezTo>
                      <a:pt x="74172" y="12"/>
                      <a:pt x="74102" y="8"/>
                      <a:pt x="74032" y="6"/>
                    </a:cubicBezTo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4" name="Freihandform 13">
                <a:extLst>
                  <a:ext uri="{FF2B5EF4-FFF2-40B4-BE49-F238E27FC236}">
                    <a16:creationId xmlns:a16="http://schemas.microsoft.com/office/drawing/2014/main" id="{00FCE541-DF28-5245-9318-FE478DF7CFAD}"/>
                  </a:ext>
                </a:extLst>
              </p:cNvPr>
              <p:cNvSpPr/>
              <p:nvPr/>
            </p:nvSpPr>
            <p:spPr>
              <a:xfrm>
                <a:off x="11171127" y="6426323"/>
                <a:ext cx="77634" cy="279422"/>
              </a:xfrm>
              <a:custGeom>
                <a:avLst/>
                <a:gdLst>
                  <a:gd name="connsiteX0" fmla="*/ 77634 w 77634"/>
                  <a:gd name="connsiteY0" fmla="*/ 275979 h 279422"/>
                  <a:gd name="connsiteX1" fmla="*/ 74275 w 77634"/>
                  <a:gd name="connsiteY1" fmla="*/ 279422 h 279422"/>
                  <a:gd name="connsiteX2" fmla="*/ 74212 w 77634"/>
                  <a:gd name="connsiteY2" fmla="*/ 279423 h 279422"/>
                  <a:gd name="connsiteX3" fmla="*/ 3422 w 77634"/>
                  <a:gd name="connsiteY3" fmla="*/ 279423 h 279422"/>
                  <a:gd name="connsiteX4" fmla="*/ 0 w 77634"/>
                  <a:gd name="connsiteY4" fmla="*/ 276042 h 279422"/>
                  <a:gd name="connsiteX5" fmla="*/ 0 w 77634"/>
                  <a:gd name="connsiteY5" fmla="*/ 275979 h 279422"/>
                  <a:gd name="connsiteX6" fmla="*/ 0 w 77634"/>
                  <a:gd name="connsiteY6" fmla="*/ 3443 h 279422"/>
                  <a:gd name="connsiteX7" fmla="*/ 3422 w 77634"/>
                  <a:gd name="connsiteY7" fmla="*/ 0 h 279422"/>
                  <a:gd name="connsiteX8" fmla="*/ 74022 w 77634"/>
                  <a:gd name="connsiteY8" fmla="*/ 0 h 279422"/>
                  <a:gd name="connsiteX9" fmla="*/ 77444 w 77634"/>
                  <a:gd name="connsiteY9" fmla="*/ 3443 h 2794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634" h="279422">
                    <a:moveTo>
                      <a:pt x="77634" y="275979"/>
                    </a:moveTo>
                    <a:cubicBezTo>
                      <a:pt x="77672" y="277846"/>
                      <a:pt x="76164" y="279388"/>
                      <a:pt x="74275" y="279422"/>
                    </a:cubicBezTo>
                    <a:cubicBezTo>
                      <a:pt x="74256" y="279423"/>
                      <a:pt x="74231" y="279423"/>
                      <a:pt x="74212" y="279423"/>
                    </a:cubicBezTo>
                    <a:lnTo>
                      <a:pt x="3422" y="279423"/>
                    </a:lnTo>
                    <a:cubicBezTo>
                      <a:pt x="1534" y="279423"/>
                      <a:pt x="0" y="277909"/>
                      <a:pt x="0" y="276042"/>
                    </a:cubicBezTo>
                    <a:cubicBezTo>
                      <a:pt x="0" y="276021"/>
                      <a:pt x="0" y="276000"/>
                      <a:pt x="0" y="275979"/>
                    </a:cubicBezTo>
                    <a:lnTo>
                      <a:pt x="0" y="3443"/>
                    </a:lnTo>
                    <a:cubicBezTo>
                      <a:pt x="0" y="1566"/>
                      <a:pt x="1521" y="34"/>
                      <a:pt x="3422" y="0"/>
                    </a:cubicBezTo>
                    <a:lnTo>
                      <a:pt x="74022" y="0"/>
                    </a:lnTo>
                    <a:cubicBezTo>
                      <a:pt x="75923" y="34"/>
                      <a:pt x="77444" y="1566"/>
                      <a:pt x="77444" y="3443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  <p:sp>
            <p:nvSpPr>
              <p:cNvPr id="15" name="Freihandform 14">
                <a:extLst>
                  <a:ext uri="{FF2B5EF4-FFF2-40B4-BE49-F238E27FC236}">
                    <a16:creationId xmlns:a16="http://schemas.microsoft.com/office/drawing/2014/main" id="{4A5831DD-DB83-AD4F-82F5-819C88E1EE1B}"/>
                  </a:ext>
                </a:extLst>
              </p:cNvPr>
              <p:cNvSpPr/>
              <p:nvPr/>
            </p:nvSpPr>
            <p:spPr>
              <a:xfrm>
                <a:off x="11273944" y="6426323"/>
                <a:ext cx="146943" cy="279446"/>
              </a:xfrm>
              <a:custGeom>
                <a:avLst/>
                <a:gdLst>
                  <a:gd name="connsiteX0" fmla="*/ 80780 w 146943"/>
                  <a:gd name="connsiteY0" fmla="*/ 182567 h 279446"/>
                  <a:gd name="connsiteX1" fmla="*/ 146943 w 146943"/>
                  <a:gd name="connsiteY1" fmla="*/ 94226 h 279446"/>
                  <a:gd name="connsiteX2" fmla="*/ 17659 w 146943"/>
                  <a:gd name="connsiteY2" fmla="*/ 0 h 279446"/>
                  <a:gd name="connsiteX3" fmla="*/ 3526 w 146943"/>
                  <a:gd name="connsiteY3" fmla="*/ 0 h 279446"/>
                  <a:gd name="connsiteX4" fmla="*/ 41 w 146943"/>
                  <a:gd name="connsiteY4" fmla="*/ 3443 h 279446"/>
                  <a:gd name="connsiteX5" fmla="*/ 41 w 146943"/>
                  <a:gd name="connsiteY5" fmla="*/ 64487 h 279446"/>
                  <a:gd name="connsiteX6" fmla="*/ 3526 w 146943"/>
                  <a:gd name="connsiteY6" fmla="*/ 67930 h 279446"/>
                  <a:gd name="connsiteX7" fmla="*/ 26024 w 146943"/>
                  <a:gd name="connsiteY7" fmla="*/ 67930 h 279446"/>
                  <a:gd name="connsiteX8" fmla="*/ 68485 w 146943"/>
                  <a:gd name="connsiteY8" fmla="*/ 101614 h 279446"/>
                  <a:gd name="connsiteX9" fmla="*/ 26468 w 146943"/>
                  <a:gd name="connsiteY9" fmla="*/ 134984 h 279446"/>
                  <a:gd name="connsiteX10" fmla="*/ 3526 w 146943"/>
                  <a:gd name="connsiteY10" fmla="*/ 134984 h 279446"/>
                  <a:gd name="connsiteX11" fmla="*/ 41 w 146943"/>
                  <a:gd name="connsiteY11" fmla="*/ 138365 h 279446"/>
                  <a:gd name="connsiteX12" fmla="*/ 41 w 146943"/>
                  <a:gd name="connsiteY12" fmla="*/ 191833 h 279446"/>
                  <a:gd name="connsiteX13" fmla="*/ 1625 w 146943"/>
                  <a:gd name="connsiteY13" fmla="*/ 197155 h 279446"/>
                  <a:gd name="connsiteX14" fmla="*/ 56254 w 146943"/>
                  <a:gd name="connsiteY14" fmla="*/ 277920 h 279446"/>
                  <a:gd name="connsiteX15" fmla="*/ 59359 w 146943"/>
                  <a:gd name="connsiteY15" fmla="*/ 279423 h 279446"/>
                  <a:gd name="connsiteX16" fmla="*/ 140796 w 146943"/>
                  <a:gd name="connsiteY16" fmla="*/ 279423 h 279446"/>
                  <a:gd name="connsiteX17" fmla="*/ 144282 w 146943"/>
                  <a:gd name="connsiteY17" fmla="*/ 277544 h 279446"/>
                  <a:gd name="connsiteX18" fmla="*/ 143838 w 146943"/>
                  <a:gd name="connsiteY18" fmla="*/ 274101 h 279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6943" h="279446">
                    <a:moveTo>
                      <a:pt x="80780" y="182567"/>
                    </a:moveTo>
                    <a:cubicBezTo>
                      <a:pt x="80780" y="182567"/>
                      <a:pt x="146943" y="163784"/>
                      <a:pt x="146943" y="94226"/>
                    </a:cubicBezTo>
                    <a:cubicBezTo>
                      <a:pt x="146943" y="0"/>
                      <a:pt x="55494" y="0"/>
                      <a:pt x="17659" y="0"/>
                    </a:cubicBezTo>
                    <a:lnTo>
                      <a:pt x="3526" y="0"/>
                    </a:lnTo>
                    <a:cubicBezTo>
                      <a:pt x="1600" y="0"/>
                      <a:pt x="41" y="1542"/>
                      <a:pt x="41" y="3443"/>
                    </a:cubicBezTo>
                    <a:lnTo>
                      <a:pt x="41" y="64487"/>
                    </a:lnTo>
                    <a:cubicBezTo>
                      <a:pt x="41" y="66389"/>
                      <a:pt x="1600" y="67930"/>
                      <a:pt x="3526" y="67930"/>
                    </a:cubicBezTo>
                    <a:lnTo>
                      <a:pt x="26024" y="67930"/>
                    </a:lnTo>
                    <a:cubicBezTo>
                      <a:pt x="36798" y="67930"/>
                      <a:pt x="68485" y="69809"/>
                      <a:pt x="68485" y="101614"/>
                    </a:cubicBezTo>
                    <a:cubicBezTo>
                      <a:pt x="68485" y="133419"/>
                      <a:pt x="35657" y="134984"/>
                      <a:pt x="26468" y="134984"/>
                    </a:cubicBezTo>
                    <a:lnTo>
                      <a:pt x="3526" y="134984"/>
                    </a:lnTo>
                    <a:cubicBezTo>
                      <a:pt x="1625" y="134984"/>
                      <a:pt x="72" y="136488"/>
                      <a:pt x="41" y="138365"/>
                    </a:cubicBezTo>
                    <a:lnTo>
                      <a:pt x="41" y="191833"/>
                    </a:lnTo>
                    <a:cubicBezTo>
                      <a:pt x="-162" y="193744"/>
                      <a:pt x="402" y="195658"/>
                      <a:pt x="1625" y="197155"/>
                    </a:cubicBezTo>
                    <a:lnTo>
                      <a:pt x="56254" y="277920"/>
                    </a:lnTo>
                    <a:cubicBezTo>
                      <a:pt x="56964" y="278910"/>
                      <a:pt x="58130" y="279475"/>
                      <a:pt x="59359" y="279423"/>
                    </a:cubicBezTo>
                    <a:lnTo>
                      <a:pt x="140796" y="279423"/>
                    </a:lnTo>
                    <a:cubicBezTo>
                      <a:pt x="142247" y="279594"/>
                      <a:pt x="143642" y="278840"/>
                      <a:pt x="144282" y="277544"/>
                    </a:cubicBezTo>
                    <a:cubicBezTo>
                      <a:pt x="144681" y="276390"/>
                      <a:pt x="144516" y="275120"/>
                      <a:pt x="143838" y="274101"/>
                    </a:cubicBezTo>
                    <a:close/>
                  </a:path>
                </a:pathLst>
              </a:custGeom>
              <a:solidFill>
                <a:srgbClr val="1C3E76"/>
              </a:solidFill>
              <a:ln w="63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noProof="0" dirty="0">
                  <a:latin typeface="Avenir Next LT Pro" panose="020B0504020202020204" pitchFamily="34" charset="0"/>
                </a:endParaRPr>
              </a:p>
            </p:txBody>
          </p:sp>
        </p:grpSp>
      </p:grp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809CF1B2-F0DC-A04E-9D34-96D581C6E9B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2963" y="1484313"/>
            <a:ext cx="11437937" cy="4716462"/>
          </a:xfrm>
        </p:spPr>
        <p:txBody>
          <a:bodyPr>
            <a:noAutofit/>
          </a:bodyPr>
          <a:lstStyle>
            <a:lvl1pPr>
              <a:defRPr sz="1400"/>
            </a:lvl1pPr>
            <a:lvl2pPr>
              <a:defRPr sz="1200"/>
            </a:lvl2pPr>
            <a:lvl3pPr>
              <a:defRPr sz="1200"/>
            </a:lvl3pPr>
            <a:lvl4pPr>
              <a:defRPr sz="1100"/>
            </a:lvl4pPr>
            <a:lvl5pPr>
              <a:defRPr sz="1000"/>
            </a:lvl5pPr>
          </a:lstStyle>
          <a:p>
            <a:pPr lvl="0"/>
            <a:r>
              <a:rPr lang="en-US" noProof="0"/>
              <a:t>Add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7" name="Titel 1">
            <a:extLst>
              <a:ext uri="{FF2B5EF4-FFF2-40B4-BE49-F238E27FC236}">
                <a16:creationId xmlns:a16="http://schemas.microsoft.com/office/drawing/2014/main" id="{75D8B5AF-A2F0-5241-A4BC-4E2AB2D670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1475" y="441325"/>
            <a:ext cx="2282997" cy="47955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 noProof="0" dirty="0"/>
              <a:t>HEADLINE</a:t>
            </a:r>
          </a:p>
        </p:txBody>
      </p:sp>
      <p:sp>
        <p:nvSpPr>
          <p:cNvPr id="28" name="Textplatzhalter 9">
            <a:extLst>
              <a:ext uri="{FF2B5EF4-FFF2-40B4-BE49-F238E27FC236}">
                <a16:creationId xmlns:a16="http://schemas.microsoft.com/office/drawing/2014/main" id="{E43D7627-145B-A040-9293-ED93A16BD95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71475" y="941279"/>
            <a:ext cx="1870064" cy="369332"/>
          </a:xfrm>
        </p:spPr>
        <p:txBody>
          <a:bodyPr vert="horz" wrap="none" lIns="0" tIns="45720" rIns="91440" bIns="45720" rtlCol="0">
            <a:spAutoFit/>
          </a:bodyPr>
          <a:lstStyle>
            <a:lvl1pPr>
              <a:defRPr lang="de-DE" sz="2000" b="1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noProof="0"/>
              <a:t>Subheadline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14D986A-F7A2-9B42-9179-AE78E818DF28}"/>
              </a:ext>
            </a:extLst>
          </p:cNvPr>
          <p:cNvSpPr>
            <a:spLocks noGrp="1"/>
          </p:cNvSpPr>
          <p:nvPr>
            <p:ph type="dt" sz="half" idx="25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fr-FR" spc="-5" dirty="0"/>
              <a:t>18.05.2022</a:t>
            </a:r>
            <a:endParaRPr lang="en-US" spc="-5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59E4242-417A-0748-8D52-0F93CAA8E9D5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03E0C8F-A855-4E4C-940C-A8FED45D9F04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pPr marL="25400">
              <a:spcBef>
                <a:spcPts val="100"/>
              </a:spcBef>
            </a:pPr>
            <a:fld id="{81D60167-4931-47E6-BA6A-407CBD079E47}" type="slidenum">
              <a:rPr lang="en-US" smtClean="0"/>
              <a:pPr marL="25400">
                <a:spcBef>
                  <a:spcPts val="100"/>
                </a:spcBef>
              </a:pPr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342184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AA_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8097037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53" imgH="353" progId="TCLayout.ActiveDocument.1">
                  <p:embed/>
                </p:oleObj>
              </mc:Choice>
              <mc:Fallback>
                <p:oleObj name="think-cell Slide" r:id="rId3" imgW="353" imgH="353" progId="TCLayout.ActiveDocument.1">
                  <p:embed/>
                  <p:pic>
                    <p:nvPicPr>
                      <p:cNvPr id="8" name="Object 7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482874"/>
            <a:ext cx="6704079" cy="5349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de-DE" dirty="0"/>
              <a:t>Mastertitelformat bearbeiten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dirty="0">
                <a:solidFill>
                  <a:srgbClr val="003B7E"/>
                </a:solidFill>
              </a:rPr>
              <a:t>18.05.2022</a:t>
            </a:r>
            <a:endParaRPr lang="en-GB" dirty="0">
              <a:solidFill>
                <a:srgbClr val="003B7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r>
              <a:rPr lang="en-US" dirty="0">
                <a:solidFill>
                  <a:srgbClr val="003B7E"/>
                </a:solidFill>
              </a:rPr>
              <a:t>Country Strategy – METRO France – Strictly Confidential</a:t>
            </a:r>
            <a:endParaRPr lang="de-DE" dirty="0">
              <a:solidFill>
                <a:srgbClr val="003B7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fld id="{BD5CE54B-C29A-4A25-9174-59FEA10EAC97}" type="slidenum">
              <a:rPr lang="en-GB" smtClean="0">
                <a:solidFill>
                  <a:srgbClr val="003B7E"/>
                </a:solidFill>
              </a:rPr>
              <a:pPr/>
              <a:t>‹N°›</a:t>
            </a:fld>
            <a:endParaRPr lang="en-GB" dirty="0">
              <a:solidFill>
                <a:srgbClr val="003B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357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ore Markets &amp; Loyal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6CDE507-AA4D-434E-936A-EAED1F12BC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2001" cy="6857998"/>
          </a:xfrm>
          <a:prstGeom prst="rect">
            <a:avLst/>
          </a:prstGeom>
        </p:spPr>
      </p:pic>
      <p:pic>
        <p:nvPicPr>
          <p:cNvPr id="12" name="Blauer Streifen" descr="Ein Bild, das Text enthält.&#10;&#10;Automatisch generierte Beschreibung">
            <a:extLst>
              <a:ext uri="{FF2B5EF4-FFF2-40B4-BE49-F238E27FC236}">
                <a16:creationId xmlns:a16="http://schemas.microsoft.com/office/drawing/2014/main" id="{013AD121-013D-4B87-9B5D-F5F0916D7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1366"/>
            <a:ext cx="7716646" cy="2738302"/>
          </a:xfrm>
          <a:prstGeom prst="rect">
            <a:avLst/>
          </a:prstGeom>
        </p:spPr>
      </p:pic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6E865DF8-8AC6-B045-9440-4D43B5C946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219" y="5471364"/>
            <a:ext cx="3828846" cy="295491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18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0FEB241-1C73-4A4E-A219-E23430996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29" y="4298164"/>
            <a:ext cx="4866086" cy="429374"/>
          </a:xfrm>
          <a:prstGeom prst="rect">
            <a:avLst/>
          </a:prstGeom>
          <a:noFill/>
        </p:spPr>
        <p:txBody>
          <a:bodyPr wrap="square" lIns="90000" tIns="54000" rIns="90000" bIns="0" anchor="t" anchorCtr="0">
            <a:spAutoFit/>
          </a:bodyPr>
          <a:lstStyle>
            <a:lvl1pPr algn="l">
              <a:lnSpc>
                <a:spcPct val="87000"/>
              </a:lnSpc>
              <a:defRPr sz="2800" b="1" i="0" spc="100" baseline="0">
                <a:solidFill>
                  <a:schemeClr val="bg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6DF5399-9F1D-46E4-88E8-4296F58A4F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5619109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4052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482874"/>
            <a:ext cx="6721712" cy="53495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Holder 2">
            <a:extLst>
              <a:ext uri="{FF2B5EF4-FFF2-40B4-BE49-F238E27FC236}">
                <a16:creationId xmlns:a16="http://schemas.microsoft.com/office/drawing/2014/main" id="{721023B1-5E0C-4B76-85C7-3A9244D7AF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620551" y="6562797"/>
            <a:ext cx="3266632" cy="133984"/>
          </a:xfrm>
          <a:prstGeom prst="rect">
            <a:avLst/>
          </a:prstGeom>
        </p:spPr>
        <p:txBody>
          <a:bodyPr lIns="0" tIns="0" rIns="0" bIns="0"/>
          <a:lstStyle>
            <a:lvl1pPr>
              <a:defRPr lang="de-DE" sz="700" b="0" i="0" u="none" strike="noStrike" smtClean="0">
                <a:solidFill>
                  <a:schemeClr val="tx2"/>
                </a:solidFill>
                <a:effectLst/>
                <a:latin typeface="Avenir Next LT Pro" panose="020B0504020202020204" pitchFamily="34" charset="0"/>
              </a:defRPr>
            </a:lvl1pPr>
          </a:lstStyle>
          <a:p>
            <a:pPr marL="12700">
              <a:spcBef>
                <a:spcPts val="100"/>
              </a:spcBef>
            </a:pPr>
            <a:r>
              <a:rPr lang="en-US" dirty="0"/>
              <a:t>Country Strategy – METRO France – Strictly Confidential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2423A48E-36BA-4359-8247-2C5477F175E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63638" y="6562797"/>
            <a:ext cx="981075" cy="133984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r>
              <a:rPr lang="fr-FR" dirty="0">
                <a:solidFill>
                  <a:srgbClr val="003B7E"/>
                </a:solidFill>
              </a:rPr>
              <a:t>18.05.2022</a:t>
            </a:r>
            <a:endParaRPr lang="en-GB" dirty="0">
              <a:solidFill>
                <a:srgbClr val="003B7E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55B67D9-438A-4786-B267-1DC95B76F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83195" y="6562797"/>
            <a:ext cx="302605" cy="107722"/>
          </a:xfrm>
          <a:prstGeom prst="rect">
            <a:avLst/>
          </a:prstGeo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fld id="{BD5CE54B-C29A-4A25-9174-59FEA10EAC97}" type="slidenum">
              <a:rPr lang="en-GB" smtClean="0">
                <a:solidFill>
                  <a:srgbClr val="003B7E"/>
                </a:solidFill>
              </a:rPr>
              <a:pPr/>
              <a:t>‹N°›</a:t>
            </a:fld>
            <a:endParaRPr lang="en-GB" dirty="0">
              <a:solidFill>
                <a:srgbClr val="003B7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851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breitflächiges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475" y="482874"/>
            <a:ext cx="9957534" cy="53495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de-DE" dirty="0"/>
              <a:t>Titelmasterformat durch Klicken bearbeiten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00100" y="6356353"/>
            <a:ext cx="2844800" cy="365125"/>
          </a:xfrm>
        </p:spPr>
        <p:txBody>
          <a:bodyPr/>
          <a:lstStyle>
            <a:lvl1pPr>
              <a:defRPr>
                <a:latin typeface="Avenir Next LT Pro" panose="020B0504020202020204" pitchFamily="34" charset="0"/>
              </a:defRPr>
            </a:lvl1pPr>
          </a:lstStyle>
          <a:p>
            <a:fld id="{BD5CE54B-C29A-4A25-9174-59FEA10EAC97}" type="slidenum">
              <a:rPr lang="en-GB" smtClean="0"/>
              <a:pPr/>
              <a:t>‹N°›</a:t>
            </a:fld>
            <a:endParaRPr lang="en-GB"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538163" y="1793875"/>
            <a:ext cx="11279187" cy="4302125"/>
          </a:xfrm>
        </p:spPr>
        <p:txBody>
          <a:bodyPr/>
          <a:lstStyle/>
          <a:p>
            <a:r>
              <a:rPr lang="de-DE"/>
              <a:t>Bild durch Klicken auf Symbol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69558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5CE54B-C29A-4A25-9174-59FEA10EAC97}" type="slidenum">
              <a:rPr lang="en-GB" smtClean="0"/>
              <a:pPr/>
              <a:t>‹N°›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3909817"/>
      </p:ext>
    </p:extLst>
  </p:cSld>
  <p:clrMapOvr>
    <a:masterClrMapping/>
  </p:clrMapOvr>
  <p:hf hdr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k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ustDataLst>
      <p:tags r:id="rId1"/>
    </p:custDataLst>
    <p:extLst>
      <p:ext uri="{BB962C8B-B14F-4D97-AF65-F5344CB8AC3E}">
        <p14:creationId xmlns:p14="http://schemas.microsoft.com/office/powerpoint/2010/main" val="79430132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84EF2C61-3D85-48F5-8C20-EC8DE055B81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4801" t="37679" b="-1802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AA444AD-05B0-421D-AFC9-F6B9C991DD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88" t="702" r="2570" b="55569"/>
          <a:stretch/>
        </p:blipFill>
        <p:spPr>
          <a:xfrm>
            <a:off x="1" y="1808162"/>
            <a:ext cx="12191999" cy="5049837"/>
          </a:xfrm>
          <a:prstGeom prst="rect">
            <a:avLst/>
          </a:prstGeom>
        </p:spPr>
      </p:pic>
      <p:pic>
        <p:nvPicPr>
          <p:cNvPr id="12" name="Picture 38">
            <a:extLst>
              <a:ext uri="{FF2B5EF4-FFF2-40B4-BE49-F238E27FC236}">
                <a16:creationId xmlns:a16="http://schemas.microsoft.com/office/drawing/2014/main" id="{4F19F9F6-A5E7-4451-AC4F-C8D74CA6EF6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73702" y="3333353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A6FAACFB-122C-4C31-B980-670C94BEA44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TITLE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28026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1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Bildplatzhalter 22">
            <a:extLst>
              <a:ext uri="{FF2B5EF4-FFF2-40B4-BE49-F238E27FC236}">
                <a16:creationId xmlns:a16="http://schemas.microsoft.com/office/drawing/2014/main" id="{7CB03318-A36A-4728-AB14-B4B971797AC0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-3929" y="0"/>
            <a:ext cx="12193576" cy="5321958"/>
          </a:xfrm>
          <a:custGeom>
            <a:avLst/>
            <a:gdLst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15587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5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7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80012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1316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8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170475 w 12193576"/>
              <a:gd name="connsiteY5" fmla="*/ 394181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8461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3699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80012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  <a:gd name="connsiteX0" fmla="*/ 0 w 12193576"/>
              <a:gd name="connsiteY0" fmla="*/ 0 h 5321958"/>
              <a:gd name="connsiteX1" fmla="*/ 12191999 w 12193576"/>
              <a:gd name="connsiteY1" fmla="*/ 0 h 5321958"/>
              <a:gd name="connsiteX2" fmla="*/ 12193576 w 12193576"/>
              <a:gd name="connsiteY2" fmla="*/ 1825130 h 5321958"/>
              <a:gd name="connsiteX3" fmla="*/ 6906062 w 12193576"/>
              <a:gd name="connsiteY3" fmla="*/ 3338732 h 5321958"/>
              <a:gd name="connsiteX4" fmla="*/ 5277631 w 12193576"/>
              <a:gd name="connsiteY4" fmla="*/ 3338732 h 5321958"/>
              <a:gd name="connsiteX5" fmla="*/ 5277631 w 12193576"/>
              <a:gd name="connsiteY5" fmla="*/ 3806080 h 5321958"/>
              <a:gd name="connsiteX6" fmla="*/ 0 w 12193576"/>
              <a:gd name="connsiteY6" fmla="*/ 5321958 h 5321958"/>
              <a:gd name="connsiteX7" fmla="*/ 0 w 12193576"/>
              <a:gd name="connsiteY7" fmla="*/ 0 h 5321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3576" h="5321958">
                <a:moveTo>
                  <a:pt x="0" y="0"/>
                </a:moveTo>
                <a:lnTo>
                  <a:pt x="12191999" y="0"/>
                </a:lnTo>
                <a:cubicBezTo>
                  <a:pt x="12192525" y="608377"/>
                  <a:pt x="12193050" y="1216753"/>
                  <a:pt x="12193576" y="1825130"/>
                </a:cubicBezTo>
                <a:lnTo>
                  <a:pt x="6906062" y="3338732"/>
                </a:lnTo>
                <a:lnTo>
                  <a:pt x="5277631" y="3338732"/>
                </a:lnTo>
                <a:cubicBezTo>
                  <a:pt x="5278425" y="3492927"/>
                  <a:pt x="5276837" y="3651885"/>
                  <a:pt x="5277631" y="3806080"/>
                </a:cubicBezTo>
                <a:lnTo>
                  <a:pt x="0" y="5321958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en-US" dirty="0"/>
              <a:t>Click on the icon to add a picture</a:t>
            </a:r>
            <a:endParaRPr lang="de-DE" dirty="0"/>
          </a:p>
          <a:p>
            <a:endParaRPr lang="de-DE" dirty="0"/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6F6F208B-A288-4E15-BF5E-D19294F3CF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t="702" r="2570" b="55569"/>
          <a:stretch/>
        </p:blipFill>
        <p:spPr>
          <a:xfrm>
            <a:off x="1" y="1808162"/>
            <a:ext cx="12191999" cy="5049837"/>
          </a:xfrm>
          <a:prstGeom prst="rect">
            <a:avLst/>
          </a:prstGeom>
        </p:spPr>
      </p:pic>
      <p:pic>
        <p:nvPicPr>
          <p:cNvPr id="24" name="Picture 38">
            <a:extLst>
              <a:ext uri="{FF2B5EF4-FFF2-40B4-BE49-F238E27FC236}">
                <a16:creationId xmlns:a16="http://schemas.microsoft.com/office/drawing/2014/main" id="{FF34BBB0-9294-4641-A84F-CB4B0FEE993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702" y="3333353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20A5EE44-B491-4E48-A225-8E0608DAFD2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204376" y="4539125"/>
            <a:ext cx="5796501" cy="2100345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TITLE PAGE</a:t>
            </a:r>
            <a:br>
              <a:rPr lang="de-DE" dirty="0"/>
            </a:br>
            <a:r>
              <a:rPr lang="de-DE" dirty="0"/>
              <a:t>VERSION 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134508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1">
            <a:extLst>
              <a:ext uri="{FF2B5EF4-FFF2-40B4-BE49-F238E27FC236}">
                <a16:creationId xmlns:a16="http://schemas.microsoft.com/office/drawing/2014/main" id="{112D3EAB-CC85-47C4-8E39-1ED23EB24A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4574" t="33028" r="10704" b="1234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 13">
            <a:extLst>
              <a:ext uri="{FF2B5EF4-FFF2-40B4-BE49-F238E27FC236}">
                <a16:creationId xmlns:a16="http://schemas.microsoft.com/office/drawing/2014/main" id="{FCB42CC2-84CD-40C1-8894-BB7B0616AF28}"/>
              </a:ext>
            </a:extLst>
          </p:cNvPr>
          <p:cNvSpPr/>
          <p:nvPr userDrawn="1"/>
        </p:nvSpPr>
        <p:spPr>
          <a:xfrm>
            <a:off x="-20573" y="0"/>
            <a:ext cx="12233146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Avenir Next LT Pro" panose="020B0504020202020204" pitchFamily="34" charset="0"/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24CB25B8-800D-444C-816C-822BD53FA3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388" r="2388" b="68955"/>
          <a:stretch/>
        </p:blipFill>
        <p:spPr>
          <a:xfrm>
            <a:off x="-20573" y="3273834"/>
            <a:ext cx="12212572" cy="3584167"/>
          </a:xfrm>
          <a:prstGeom prst="rect">
            <a:avLst/>
          </a:prstGeom>
        </p:spPr>
      </p:pic>
      <p:pic>
        <p:nvPicPr>
          <p:cNvPr id="20" name="Picture 8">
            <a:extLst>
              <a:ext uri="{FF2B5EF4-FFF2-40B4-BE49-F238E27FC236}">
                <a16:creationId xmlns:a16="http://schemas.microsoft.com/office/drawing/2014/main" id="{0D60D24F-09E7-44BC-BD8F-9C75CEA797F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22AE18D5-537B-4C13-B257-FF52CBB478A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TITLE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349717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2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Bildplatzhalter 16">
            <a:extLst>
              <a:ext uri="{FF2B5EF4-FFF2-40B4-BE49-F238E27FC236}">
                <a16:creationId xmlns:a16="http://schemas.microsoft.com/office/drawing/2014/main" id="{1F6D3149-48CC-43A2-B113-9FE0632FDAE3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212572" cy="6858000"/>
          </a:xfrm>
          <a:custGeom>
            <a:avLst/>
            <a:gdLst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12299 w 12212572"/>
              <a:gd name="connsiteY3" fmla="*/ 4890289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56665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  <a:gd name="connsiteX0" fmla="*/ 0 w 12212572"/>
              <a:gd name="connsiteY0" fmla="*/ 0 h 6858000"/>
              <a:gd name="connsiteX1" fmla="*/ 12212572 w 12212572"/>
              <a:gd name="connsiteY1" fmla="*/ 0 h 6858000"/>
              <a:gd name="connsiteX2" fmla="*/ 12212572 w 12212572"/>
              <a:gd name="connsiteY2" fmla="*/ 3381469 h 6858000"/>
              <a:gd name="connsiteX3" fmla="*/ 6909918 w 12212572"/>
              <a:gd name="connsiteY3" fmla="*/ 4878383 h 6858000"/>
              <a:gd name="connsiteX4" fmla="*/ 6912299 w 12212572"/>
              <a:gd name="connsiteY4" fmla="*/ 4877205 h 6858000"/>
              <a:gd name="connsiteX5" fmla="*/ 5273984 w 12212572"/>
              <a:gd name="connsiteY5" fmla="*/ 4877205 h 6858000"/>
              <a:gd name="connsiteX6" fmla="*/ 5273984 w 12212572"/>
              <a:gd name="connsiteY6" fmla="*/ 5347140 h 6858000"/>
              <a:gd name="connsiteX7" fmla="*/ 0 w 12212572"/>
              <a:gd name="connsiteY7" fmla="*/ 6858000 h 6858000"/>
              <a:gd name="connsiteX8" fmla="*/ 0 w 12212572"/>
              <a:gd name="connsiteY8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2572" h="6858000">
                <a:moveTo>
                  <a:pt x="0" y="0"/>
                </a:moveTo>
                <a:lnTo>
                  <a:pt x="12212572" y="0"/>
                </a:lnTo>
                <a:lnTo>
                  <a:pt x="12212572" y="3381469"/>
                </a:lnTo>
                <a:lnTo>
                  <a:pt x="6909918" y="4878383"/>
                </a:lnTo>
                <a:lnTo>
                  <a:pt x="6912299" y="4877205"/>
                </a:lnTo>
                <a:lnTo>
                  <a:pt x="5273984" y="4877205"/>
                </a:lnTo>
                <a:lnTo>
                  <a:pt x="5273984" y="53471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108000" tIns="108000" rIns="108000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 sz="2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tx1"/>
              </a:buClr>
              <a:buSzTx/>
              <a:buFont typeface="CA Metro" panose="00000500000000000000" pitchFamily="2" charset="0"/>
              <a:buNone/>
              <a:tabLst/>
              <a:defRPr/>
            </a:pPr>
            <a:r>
              <a:rPr lang="en-US" dirty="0"/>
              <a:t>Select the picture placeholder and click on ‘insert' in the menu bar and then on ‘pictures' to insert a picture.</a:t>
            </a:r>
            <a:endParaRPr lang="de-DE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9579759-98FE-4250-B73B-A43B803BF4B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r="2388" b="68955"/>
          <a:stretch/>
        </p:blipFill>
        <p:spPr>
          <a:xfrm>
            <a:off x="-20574" y="3273834"/>
            <a:ext cx="12233145" cy="3584167"/>
          </a:xfrm>
          <a:prstGeom prst="rect">
            <a:avLst/>
          </a:prstGeom>
        </p:spPr>
      </p:pic>
      <p:pic>
        <p:nvPicPr>
          <p:cNvPr id="18" name="Picture 8">
            <a:extLst>
              <a:ext uri="{FF2B5EF4-FFF2-40B4-BE49-F238E27FC236}">
                <a16:creationId xmlns:a16="http://schemas.microsoft.com/office/drawing/2014/main" id="{9E4BD0B6-DB09-4825-A6ED-27FCA85EFAE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7" name="Textplatzhalter 2">
            <a:extLst>
              <a:ext uri="{FF2B5EF4-FFF2-40B4-BE49-F238E27FC236}">
                <a16:creationId xmlns:a16="http://schemas.microsoft.com/office/drawing/2014/main" id="{3C992F77-037C-44CD-8B2A-FE1B0562D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bg2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TITLE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134629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title sheet 3">
    <p:bg>
      <p:bgPr>
        <a:solidFill>
          <a:srgbClr val="FFE5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03C711F7-6C08-45DA-80C1-25218AEAAAD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1622" y="3372328"/>
            <a:ext cx="12213621" cy="3498374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029AE27E-83DB-4C03-9091-52CACB2730D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07"/>
            <a:ext cx="1638315" cy="639907"/>
          </a:xfrm>
          <a:prstGeom prst="rect">
            <a:avLst/>
          </a:prstGeom>
        </p:spPr>
      </p:pic>
      <p:sp>
        <p:nvSpPr>
          <p:cNvPr id="6" name="Textplatzhalter 2">
            <a:extLst>
              <a:ext uri="{FF2B5EF4-FFF2-40B4-BE49-F238E27FC236}">
                <a16:creationId xmlns:a16="http://schemas.microsoft.com/office/drawing/2014/main" id="{6450A261-0BF9-4077-9F7A-B720BF73069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2797" y="1562824"/>
            <a:ext cx="9191708" cy="2771058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7500"/>
              </a:lnSpc>
              <a:spcBef>
                <a:spcPts val="0"/>
              </a:spcBef>
              <a:buNone/>
              <a:defRPr sz="7500" b="1" cap="all" baseline="0">
                <a:solidFill>
                  <a:schemeClr val="tx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/>
              <a:t>TITLE PAGE</a:t>
            </a:r>
            <a:br>
              <a:rPr lang="de-DE" dirty="0"/>
            </a:br>
            <a:r>
              <a:rPr lang="de-DE" dirty="0"/>
              <a:t>VERSION 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00948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final 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2AED1CE2-EDA0-4C73-A2B5-CD7B0AC896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88" r="2388" b="68955"/>
          <a:stretch/>
        </p:blipFill>
        <p:spPr>
          <a:xfrm>
            <a:off x="-34860" y="3273834"/>
            <a:ext cx="12226859" cy="3584167"/>
          </a:xfrm>
          <a:prstGeom prst="rect">
            <a:avLst/>
          </a:prstGeom>
        </p:spPr>
      </p:pic>
      <p:pic>
        <p:nvPicPr>
          <p:cNvPr id="11" name="Picture 8">
            <a:extLst>
              <a:ext uri="{FF2B5EF4-FFF2-40B4-BE49-F238E27FC236}">
                <a16:creationId xmlns:a16="http://schemas.microsoft.com/office/drawing/2014/main" id="{B125DE6B-E32E-4891-8A6F-A3E465B998C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273984" y="4874246"/>
            <a:ext cx="1638315" cy="639907"/>
          </a:xfrm>
          <a:prstGeom prst="rect">
            <a:avLst/>
          </a:prstGeom>
        </p:spPr>
      </p:pic>
      <p:sp>
        <p:nvSpPr>
          <p:cNvPr id="5" name="Textplatzhalter 2">
            <a:extLst>
              <a:ext uri="{FF2B5EF4-FFF2-40B4-BE49-F238E27FC236}">
                <a16:creationId xmlns:a16="http://schemas.microsoft.com/office/drawing/2014/main" id="{BFF20F8D-2C3B-4827-B6C3-4EB56947491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06163" y="2162779"/>
            <a:ext cx="8984974" cy="1843421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ts val="4500"/>
              </a:lnSpc>
              <a:spcBef>
                <a:spcPts val="0"/>
              </a:spcBef>
              <a:buNone/>
              <a:defRPr sz="5400" b="1" cap="all" baseline="0">
                <a:solidFill>
                  <a:schemeClr val="accent1"/>
                </a:solidFill>
                <a:latin typeface="CA Metro Black" panose="00000A00000000000000" pitchFamily="2" charset="0"/>
              </a:defRPr>
            </a:lvl1pPr>
          </a:lstStyle>
          <a:p>
            <a:pPr lvl="0"/>
            <a:r>
              <a:rPr lang="de-DE" dirty="0" err="1"/>
              <a:t>Thank</a:t>
            </a:r>
            <a:br>
              <a:rPr lang="de-DE" dirty="0"/>
            </a:br>
            <a:r>
              <a:rPr lang="de-DE" dirty="0" err="1"/>
              <a:t>You</a:t>
            </a:r>
            <a:r>
              <a:rPr lang="de-DE" dirty="0"/>
              <a:t>!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35087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ore Grow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6CDE507-AA4D-434E-936A-EAED1F12BC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2001" cy="6857998"/>
          </a:xfrm>
          <a:prstGeom prst="rect">
            <a:avLst/>
          </a:prstGeom>
        </p:spPr>
      </p:pic>
      <p:pic>
        <p:nvPicPr>
          <p:cNvPr id="12" name="Blauer Streifen" descr="Ein Bild, das Text enthält.&#10;&#10;Automatisch generierte Beschreibung">
            <a:extLst>
              <a:ext uri="{FF2B5EF4-FFF2-40B4-BE49-F238E27FC236}">
                <a16:creationId xmlns:a16="http://schemas.microsoft.com/office/drawing/2014/main" id="{013AD121-013D-4B87-9B5D-F5F0916D7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1366"/>
            <a:ext cx="7716646" cy="2738302"/>
          </a:xfrm>
          <a:prstGeom prst="rect">
            <a:avLst/>
          </a:prstGeom>
        </p:spPr>
      </p:pic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6E865DF8-8AC6-B045-9440-4D43B5C946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219" y="5471364"/>
            <a:ext cx="3828846" cy="295491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18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0FEB241-1C73-4A4E-A219-E23430996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29" y="4298164"/>
            <a:ext cx="4988823" cy="429374"/>
          </a:xfrm>
          <a:prstGeom prst="rect">
            <a:avLst/>
          </a:prstGeom>
          <a:noFill/>
        </p:spPr>
        <p:txBody>
          <a:bodyPr wrap="square" lIns="90000" tIns="54000" rIns="90000" bIns="0" anchor="t" anchorCtr="0">
            <a:spAutoFit/>
          </a:bodyPr>
          <a:lstStyle>
            <a:lvl1pPr algn="l">
              <a:lnSpc>
                <a:spcPct val="87000"/>
              </a:lnSpc>
              <a:defRPr sz="2800" b="1" i="0" spc="100" baseline="0">
                <a:solidFill>
                  <a:schemeClr val="bg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721A32F-41F5-4E35-B5BC-665C31CE252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5619109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9231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ore Financial frame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16CDE507-AA4D-434E-936A-EAED1F12BC3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"/>
            <a:ext cx="12192001" cy="6857998"/>
          </a:xfrm>
          <a:prstGeom prst="rect">
            <a:avLst/>
          </a:prstGeom>
        </p:spPr>
      </p:pic>
      <p:pic>
        <p:nvPicPr>
          <p:cNvPr id="12" name="Blauer Streifen" descr="Ein Bild, das Text enthält.&#10;&#10;Automatisch generierte Beschreibung">
            <a:extLst>
              <a:ext uri="{FF2B5EF4-FFF2-40B4-BE49-F238E27FC236}">
                <a16:creationId xmlns:a16="http://schemas.microsoft.com/office/drawing/2014/main" id="{013AD121-013D-4B87-9B5D-F5F0916D76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1366"/>
            <a:ext cx="7716646" cy="2738302"/>
          </a:xfrm>
          <a:prstGeom prst="rect">
            <a:avLst/>
          </a:prstGeom>
        </p:spPr>
      </p:pic>
      <p:sp>
        <p:nvSpPr>
          <p:cNvPr id="11" name="Textplatzhalter 8">
            <a:extLst>
              <a:ext uri="{FF2B5EF4-FFF2-40B4-BE49-F238E27FC236}">
                <a16:creationId xmlns:a16="http://schemas.microsoft.com/office/drawing/2014/main" id="{6E865DF8-8AC6-B045-9440-4D43B5C9461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219" y="5471364"/>
            <a:ext cx="3828846" cy="295491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18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5" name="Titel 1">
            <a:extLst>
              <a:ext uri="{FF2B5EF4-FFF2-40B4-BE49-F238E27FC236}">
                <a16:creationId xmlns:a16="http://schemas.microsoft.com/office/drawing/2014/main" id="{70FEB241-1C73-4A4E-A219-E234309968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29" y="4298164"/>
            <a:ext cx="4853811" cy="429374"/>
          </a:xfrm>
          <a:prstGeom prst="rect">
            <a:avLst/>
          </a:prstGeom>
          <a:noFill/>
        </p:spPr>
        <p:txBody>
          <a:bodyPr wrap="square" lIns="90000" tIns="54000" rIns="90000" bIns="0" anchor="t" anchorCtr="0">
            <a:spAutoFit/>
          </a:bodyPr>
          <a:lstStyle>
            <a:lvl1pPr algn="l">
              <a:lnSpc>
                <a:spcPct val="87000"/>
              </a:lnSpc>
              <a:defRPr sz="2800" b="1" i="0" spc="100" baseline="0">
                <a:solidFill>
                  <a:schemeClr val="bg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endParaRPr lang="de-DE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A648874-FE59-45EA-8658-96B659CA611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95880" y="5619109"/>
            <a:ext cx="1852955" cy="1086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798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Core 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 descr="Ein Bild, das Text, Himmel, draußen, Schnee enthält.&#10;&#10;Automatisch generierte Beschreibung">
            <a:extLst>
              <a:ext uri="{FF2B5EF4-FFF2-40B4-BE49-F238E27FC236}">
                <a16:creationId xmlns:a16="http://schemas.microsoft.com/office/drawing/2014/main" id="{2F33951D-B09D-4AC5-9B41-BD1B6884A6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8"/>
          </a:xfrm>
          <a:prstGeom prst="rect">
            <a:avLst/>
          </a:prstGeom>
        </p:spPr>
      </p:pic>
      <p:pic>
        <p:nvPicPr>
          <p:cNvPr id="5" name="Blauer Streifen" descr="Ein Bild, das Text enthält.&#10;&#10;Automatisch generierte Beschreibung">
            <a:extLst>
              <a:ext uri="{FF2B5EF4-FFF2-40B4-BE49-F238E27FC236}">
                <a16:creationId xmlns:a16="http://schemas.microsoft.com/office/drawing/2014/main" id="{0DD1FE0A-43F1-4864-94F3-06A2258DBC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801366"/>
            <a:ext cx="7716646" cy="2738302"/>
          </a:xfrm>
          <a:prstGeom prst="rect">
            <a:avLst/>
          </a:prstGeom>
        </p:spPr>
      </p:pic>
      <p:sp>
        <p:nvSpPr>
          <p:cNvPr id="7" name="Textplatzhalter 8">
            <a:extLst>
              <a:ext uri="{FF2B5EF4-FFF2-40B4-BE49-F238E27FC236}">
                <a16:creationId xmlns:a16="http://schemas.microsoft.com/office/drawing/2014/main" id="{DB6489F1-A1DB-40AA-8B49-7E4E7BAB467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82219" y="5471364"/>
            <a:ext cx="3828846" cy="295491"/>
          </a:xfrm>
          <a:noFill/>
        </p:spPr>
        <p:txBody>
          <a:bodyPr vert="horz" wrap="none" lIns="90000" tIns="54000" rIns="90000" bIns="0" rtlCol="0" anchor="ctr">
            <a:spAutoFit/>
          </a:bodyPr>
          <a:lstStyle>
            <a:lvl1pPr algn="l">
              <a:defRPr lang="de-DE" sz="1800" b="1" i="0" spc="100" baseline="0" dirty="0">
                <a:solidFill>
                  <a:schemeClr val="accent2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pPr lvl="0">
              <a:lnSpc>
                <a:spcPct val="87000"/>
              </a:lnSpc>
              <a:spcBef>
                <a:spcPct val="0"/>
              </a:spcBef>
            </a:pPr>
            <a:r>
              <a:rPr lang="de-DE" dirty="0"/>
              <a:t>SUBHEADLINE (OPTIONAL)</a:t>
            </a:r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65F6E80-D9A7-481D-8951-1C59B0168C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629" y="4298164"/>
            <a:ext cx="3706209" cy="429374"/>
          </a:xfrm>
          <a:prstGeom prst="rect">
            <a:avLst/>
          </a:prstGeom>
          <a:noFill/>
        </p:spPr>
        <p:txBody>
          <a:bodyPr wrap="square" lIns="90000" tIns="54000" rIns="90000" bIns="0" anchor="t" anchorCtr="0">
            <a:spAutoFit/>
          </a:bodyPr>
          <a:lstStyle>
            <a:lvl1pPr algn="l">
              <a:lnSpc>
                <a:spcPct val="87000"/>
              </a:lnSpc>
              <a:defRPr sz="2800" b="1" i="0" spc="100" baseline="0">
                <a:solidFill>
                  <a:schemeClr val="bg1"/>
                </a:solidFill>
                <a:latin typeface="Avenir Next LT Pro" panose="020B0504020202020204" pitchFamily="34" charset="0"/>
                <a:ea typeface="Verdana" panose="020B0604030504040204" pitchFamily="34" charset="0"/>
                <a:cs typeface="Avenir Next LT Pro" panose="020B0504020202020204" pitchFamily="34" charset="0"/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5787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pos="3840">
          <p15:clr>
            <a:srgbClr val="FBAE40"/>
          </p15:clr>
        </p15:guide>
        <p15:guide id="11" orient="horz" pos="216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oleObject" Target="../embeddings/oleObject1.bin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image" Target="../media/image1.emf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3" Type="http://schemas.openxmlformats.org/officeDocument/2006/relationships/slideLayout" Target="../slideLayouts/slideLayout66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5.xml"/><Relationship Id="rId1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7.xml"/><Relationship Id="rId9" Type="http://schemas.openxmlformats.org/officeDocument/2006/relationships/image" Target="../media/image33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>
            <a:extLst>
              <a:ext uri="{FF2B5EF4-FFF2-40B4-BE49-F238E27FC236}">
                <a16:creationId xmlns:a16="http://schemas.microsoft.com/office/drawing/2014/main" id="{ADB5B03B-A520-4348-A106-B0C93C1C35A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65"/>
            </p:custDataLst>
            <p:extLst>
              <p:ext uri="{D42A27DB-BD31-4B8C-83A1-F6EECF244321}">
                <p14:modId xmlns:p14="http://schemas.microsoft.com/office/powerpoint/2010/main" val="18430429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6" imgW="498" imgH="499" progId="TCLayout.ActiveDocument.1">
                  <p:embed/>
                </p:oleObj>
              </mc:Choice>
              <mc:Fallback>
                <p:oleObj name="think-cell Slide" r:id="rId66" imgW="498" imgH="499" progId="TCLayout.ActiveDocument.1">
                  <p:embed/>
                  <p:pic>
                    <p:nvPicPr>
                      <p:cNvPr id="2" name="Objekt 1" hidden="1">
                        <a:extLst>
                          <a:ext uri="{FF2B5EF4-FFF2-40B4-BE49-F238E27FC236}">
                            <a16:creationId xmlns:a16="http://schemas.microsoft.com/office/drawing/2014/main" id="{ADB5B03B-A520-4348-A106-B0C93C1C35A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platzhalter 3">
            <a:extLst>
              <a:ext uri="{FF2B5EF4-FFF2-40B4-BE49-F238E27FC236}">
                <a16:creationId xmlns:a16="http://schemas.microsoft.com/office/drawing/2014/main" id="{C298ED1C-4276-DF4C-80BE-CD8B3212E1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1475" y="482874"/>
            <a:ext cx="2547492" cy="534950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91440" tIns="36000" rIns="91440" bIns="0" rtlCol="0" anchor="ctr">
            <a:spAutoFit/>
          </a:bodyPr>
          <a:lstStyle/>
          <a:p>
            <a:r>
              <a:rPr lang="de-DE" dirty="0"/>
              <a:t>HEADLINE</a:t>
            </a:r>
          </a:p>
        </p:txBody>
      </p:sp>
      <p:sp>
        <p:nvSpPr>
          <p:cNvPr id="14" name="Textplatzhalter 4">
            <a:extLst>
              <a:ext uri="{FF2B5EF4-FFF2-40B4-BE49-F238E27FC236}">
                <a16:creationId xmlns:a16="http://schemas.microsoft.com/office/drawing/2014/main" id="{763BC64A-9E0F-0849-A043-C67435A9BE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1475" y="14843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786918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930" r:id="rId11"/>
    <p:sldLayoutId id="2147483875" r:id="rId12"/>
    <p:sldLayoutId id="2147483876" r:id="rId13"/>
    <p:sldLayoutId id="2147483877" r:id="rId14"/>
    <p:sldLayoutId id="2147483878" r:id="rId15"/>
    <p:sldLayoutId id="2147483879" r:id="rId16"/>
    <p:sldLayoutId id="2147483880" r:id="rId17"/>
    <p:sldLayoutId id="2147483881" r:id="rId18"/>
    <p:sldLayoutId id="2147483882" r:id="rId19"/>
    <p:sldLayoutId id="2147483883" r:id="rId20"/>
    <p:sldLayoutId id="2147483931" r:id="rId21"/>
    <p:sldLayoutId id="2147483885" r:id="rId22"/>
    <p:sldLayoutId id="2147483886" r:id="rId23"/>
    <p:sldLayoutId id="2147483887" r:id="rId24"/>
    <p:sldLayoutId id="2147483888" r:id="rId25"/>
    <p:sldLayoutId id="2147483889" r:id="rId26"/>
    <p:sldLayoutId id="2147483890" r:id="rId27"/>
    <p:sldLayoutId id="2147483891" r:id="rId28"/>
    <p:sldLayoutId id="2147483892" r:id="rId29"/>
    <p:sldLayoutId id="2147483893" r:id="rId30"/>
    <p:sldLayoutId id="2147483894" r:id="rId31"/>
    <p:sldLayoutId id="2147483895" r:id="rId32"/>
    <p:sldLayoutId id="2147483896" r:id="rId33"/>
    <p:sldLayoutId id="2147483897" r:id="rId34"/>
    <p:sldLayoutId id="2147483898" r:id="rId35"/>
    <p:sldLayoutId id="2147483899" r:id="rId36"/>
    <p:sldLayoutId id="2147483900" r:id="rId37"/>
    <p:sldLayoutId id="2147483901" r:id="rId38"/>
    <p:sldLayoutId id="2147483902" r:id="rId39"/>
    <p:sldLayoutId id="2147483903" r:id="rId40"/>
    <p:sldLayoutId id="2147483904" r:id="rId41"/>
    <p:sldLayoutId id="2147483905" r:id="rId42"/>
    <p:sldLayoutId id="2147483906" r:id="rId43"/>
    <p:sldLayoutId id="2147483907" r:id="rId44"/>
    <p:sldLayoutId id="2147483908" r:id="rId45"/>
    <p:sldLayoutId id="2147483909" r:id="rId46"/>
    <p:sldLayoutId id="2147483910" r:id="rId47"/>
    <p:sldLayoutId id="2147483911" r:id="rId48"/>
    <p:sldLayoutId id="2147483912" r:id="rId49"/>
    <p:sldLayoutId id="2147483913" r:id="rId50"/>
    <p:sldLayoutId id="2147483914" r:id="rId51"/>
    <p:sldLayoutId id="2147483915" r:id="rId52"/>
    <p:sldLayoutId id="2147483916" r:id="rId53"/>
    <p:sldLayoutId id="2147483917" r:id="rId54"/>
    <p:sldLayoutId id="2147483932" r:id="rId55"/>
    <p:sldLayoutId id="2147483919" r:id="rId56"/>
    <p:sldLayoutId id="2147483920" r:id="rId57"/>
    <p:sldLayoutId id="2147483921" r:id="rId58"/>
    <p:sldLayoutId id="2147483922" r:id="rId59"/>
    <p:sldLayoutId id="2147483923" r:id="rId60"/>
    <p:sldLayoutId id="2147483927" r:id="rId61"/>
    <p:sldLayoutId id="2147483940" r:id="rId62"/>
    <p:sldLayoutId id="2147483941" r:id="rId6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accent2"/>
          </a:solidFill>
          <a:latin typeface="Avenir Next LT Pro" panose="020B0504020202020204" pitchFamily="34" charset="0"/>
          <a:ea typeface="Verdana" panose="020B0604030504040204" pitchFamily="34" charset="0"/>
          <a:cs typeface="Avenir Next LT Pro" panose="020B0504020202020204" pitchFamily="34" charset="0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68"/>
        </a:buBlip>
        <a:defRPr sz="16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223838" indent="-223838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68"/>
        </a:buBlip>
        <a:tabLst/>
        <a:defRPr sz="14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40005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F0000"/>
        </a:buClr>
        <a:buFontTx/>
        <a:buBlip>
          <a:blip r:embed="rId68"/>
        </a:buBlip>
        <a:tabLst/>
        <a:defRPr sz="13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579438" indent="-179388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Tx/>
        <a:buBlip>
          <a:blip r:embed="rId68"/>
        </a:buBlip>
        <a:tabLst/>
        <a:defRPr sz="12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4pPr>
      <a:lvl5pPr marL="758825" indent="-179388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68"/>
        </a:buBlip>
        <a:tabLst/>
        <a:defRPr sz="105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733">
          <p15:clr>
            <a:srgbClr val="F26B43"/>
          </p15:clr>
        </p15:guide>
        <p15:guide id="4" pos="5269">
          <p15:clr>
            <a:srgbClr val="F26B43"/>
          </p15:clr>
        </p15:guide>
        <p15:guide id="5" pos="7446">
          <p15:clr>
            <a:srgbClr val="F26B43"/>
          </p15:clr>
        </p15:guide>
        <p15:guide id="8" orient="horz" pos="640">
          <p15:clr>
            <a:srgbClr val="F26B43"/>
          </p15:clr>
        </p15:guide>
        <p15:guide id="9" orient="horz" pos="278">
          <p15:clr>
            <a:srgbClr val="F26B43"/>
          </p15:clr>
        </p15:guide>
        <p15:guide id="10" orient="horz" pos="4042">
          <p15:clr>
            <a:srgbClr val="F26B43"/>
          </p15:clr>
        </p15:guide>
        <p15:guide id="11" pos="234">
          <p15:clr>
            <a:srgbClr val="F26B43"/>
          </p15:clr>
        </p15:guide>
        <p15:guide id="12" orient="horz" pos="935">
          <p15:clr>
            <a:srgbClr val="F26B43"/>
          </p15:clr>
        </p15:guide>
        <p15:guide id="13" pos="2411">
          <p15:clr>
            <a:srgbClr val="F26B43"/>
          </p15:clr>
        </p15:guide>
        <p15:guide id="14" orient="horz" pos="2160">
          <p15:clr>
            <a:srgbClr val="F26B43"/>
          </p15:clr>
        </p15:guide>
        <p15:guide id="15" orient="horz" pos="3906">
          <p15:clr>
            <a:srgbClr val="F26B43"/>
          </p15:clr>
        </p15:guide>
        <p15:guide id="16" orient="horz" pos="1207">
          <p15:clr>
            <a:srgbClr val="F26B43"/>
          </p15:clr>
        </p15:guide>
        <p15:guide id="17" pos="89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37">
            <a:extLst>
              <a:ext uri="{FF2B5EF4-FFF2-40B4-BE49-F238E27FC236}">
                <a16:creationId xmlns:a16="http://schemas.microsoft.com/office/drawing/2014/main" id="{1984BB5F-6B47-4CD5-8DC8-FF04673712C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388" r="2388" b="69965"/>
          <a:stretch/>
        </p:blipFill>
        <p:spPr>
          <a:xfrm>
            <a:off x="10278291" y="6314620"/>
            <a:ext cx="1913709" cy="543381"/>
          </a:xfrm>
          <a:prstGeom prst="rect">
            <a:avLst/>
          </a:prstGeom>
        </p:spPr>
      </p:pic>
      <p:sp>
        <p:nvSpPr>
          <p:cNvPr id="3" name="Titelplatzhalter 1">
            <a:extLst>
              <a:ext uri="{FF2B5EF4-FFF2-40B4-BE49-F238E27FC236}">
                <a16:creationId xmlns:a16="http://schemas.microsoft.com/office/drawing/2014/main" id="{010FD807-97EB-493C-9A3C-AE8BB430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2254" y="497386"/>
            <a:ext cx="11322677" cy="9451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 dirty="0"/>
              <a:t>Headline </a:t>
            </a:r>
            <a:r>
              <a:rPr lang="de-DE" dirty="0" err="1"/>
              <a:t>ca</a:t>
            </a:r>
            <a:r>
              <a:rPr lang="de-DE" dirty="0"/>
              <a:t> </a:t>
            </a:r>
            <a:r>
              <a:rPr lang="de-DE" dirty="0" err="1"/>
              <a:t>metro</a:t>
            </a:r>
            <a:r>
              <a:rPr lang="de-DE" dirty="0"/>
              <a:t> extra </a:t>
            </a:r>
            <a:r>
              <a:rPr lang="de-DE" dirty="0" err="1"/>
              <a:t>bold</a:t>
            </a:r>
            <a:r>
              <a:rPr lang="de-DE" dirty="0"/>
              <a:t> 34pt</a:t>
            </a:r>
          </a:p>
        </p:txBody>
      </p:sp>
      <p:sp>
        <p:nvSpPr>
          <p:cNvPr id="4" name="Foliennummernplatzhalter 7">
            <a:extLst>
              <a:ext uri="{FF2B5EF4-FFF2-40B4-BE49-F238E27FC236}">
                <a16:creationId xmlns:a16="http://schemas.microsoft.com/office/drawing/2014/main" id="{DFEAD6D4-CC80-4993-BC8F-544E6E3590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42991" y="6570337"/>
            <a:ext cx="420143" cy="1512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800" b="0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fld id="{82EA1D04-CA53-4DE3-84A8-2B63E41036C9}" type="slidenum">
              <a:rPr lang="de-DE" smtClean="0"/>
              <a:pPr/>
              <a:t>‹N°›</a:t>
            </a:fld>
            <a:endParaRPr lang="de-DE" dirty="0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E6E53E4B-EF88-4E0E-B2FC-506726985C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2253" y="1820294"/>
            <a:ext cx="11330880" cy="448843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First </a:t>
            </a:r>
            <a:r>
              <a:rPr lang="de-DE" dirty="0" err="1"/>
              <a:t>layer</a:t>
            </a:r>
            <a:endParaRPr lang="de-DE" dirty="0"/>
          </a:p>
          <a:p>
            <a:pPr lvl="1"/>
            <a:r>
              <a:rPr lang="de-DE" dirty="0"/>
              <a:t>Second </a:t>
            </a:r>
            <a:r>
              <a:rPr lang="de-DE" dirty="0" err="1"/>
              <a:t>layer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layer</a:t>
            </a:r>
            <a:endParaRPr lang="de-DE" dirty="0"/>
          </a:p>
        </p:txBody>
      </p:sp>
      <p:sp>
        <p:nvSpPr>
          <p:cNvPr id="16" name="Fußzeilenplatzhalter 3">
            <a:extLst>
              <a:ext uri="{FF2B5EF4-FFF2-40B4-BE49-F238E27FC236}">
                <a16:creationId xmlns:a16="http://schemas.microsoft.com/office/drawing/2014/main" id="{D160A2AE-E6A0-4CB5-975E-A616EC192F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27396" y="6363499"/>
            <a:ext cx="9212992" cy="158633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1200" b="1">
                <a:solidFill>
                  <a:schemeClr val="accent1"/>
                </a:solidFill>
                <a:latin typeface="Avenir Next LT Pro" panose="020B0504020202020204" pitchFamily="34" charset="0"/>
              </a:defRPr>
            </a:lvl1pPr>
          </a:lstStyle>
          <a:p>
            <a:pPr>
              <a:lnSpc>
                <a:spcPct val="90000"/>
              </a:lnSpc>
            </a:pPr>
            <a:r>
              <a:rPr lang="de-DE" dirty="0"/>
              <a:t>Fußzeile</a:t>
            </a:r>
          </a:p>
        </p:txBody>
      </p:sp>
      <p:sp>
        <p:nvSpPr>
          <p:cNvPr id="12" name="Datumsplatzhalter 5">
            <a:extLst>
              <a:ext uri="{FF2B5EF4-FFF2-40B4-BE49-F238E27FC236}">
                <a16:creationId xmlns:a16="http://schemas.microsoft.com/office/drawing/2014/main" id="{C705D6E7-DDD3-48B9-9718-4FE119F44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31657" y="6570338"/>
            <a:ext cx="9208732" cy="987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accent1"/>
                </a:solidFill>
              </a:defRPr>
            </a:lvl1pPr>
          </a:lstStyle>
          <a:p>
            <a:r>
              <a:rPr lang="de-DE" dirty="0" err="1">
                <a:latin typeface="Avenir Next LT Pro" panose="020B0504020202020204" pitchFamily="34" charset="0"/>
              </a:rPr>
              <a:t>Strictly</a:t>
            </a:r>
            <a:r>
              <a:rPr lang="de-DE" dirty="0">
                <a:latin typeface="Avenir Next LT Pro" panose="020B0504020202020204" pitchFamily="34" charset="0"/>
              </a:rPr>
              <a:t> </a:t>
            </a:r>
            <a:r>
              <a:rPr lang="de-DE" dirty="0" err="1">
                <a:latin typeface="Avenir Next LT Pro" panose="020B0504020202020204" pitchFamily="34" charset="0"/>
              </a:rPr>
              <a:t>Confidential</a:t>
            </a:r>
            <a:r>
              <a:rPr lang="de-DE" dirty="0">
                <a:latin typeface="Avenir Next LT Pro" panose="020B0504020202020204" pitchFamily="34" charset="0"/>
              </a:rPr>
              <a:t>    |   </a:t>
            </a:r>
            <a:fld id="{FC89AA29-A18B-45E6-A6DD-E693AF6AAD3A}" type="datetimeFigureOut">
              <a:rPr lang="de-DE" smtClean="0">
                <a:latin typeface="Avenir Next LT Pro" panose="020B0504020202020204" pitchFamily="34" charset="0"/>
              </a:rPr>
              <a:pPr/>
              <a:t>29.11.2023</a:t>
            </a:fld>
            <a:endParaRPr lang="de-DE" dirty="0">
              <a:latin typeface="Avenir Next LT Pro" panose="020B0504020202020204" pitchFamily="34" charset="0"/>
            </a:endParaRPr>
          </a:p>
        </p:txBody>
      </p:sp>
    </p:spTree>
    <p:custDataLst>
      <p:tags r:id="rId8"/>
    </p:custDataLst>
    <p:extLst>
      <p:ext uri="{BB962C8B-B14F-4D97-AF65-F5344CB8AC3E}">
        <p14:creationId xmlns:p14="http://schemas.microsoft.com/office/powerpoint/2010/main" val="832182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4" r:id="rId1"/>
    <p:sldLayoutId id="2147483935" r:id="rId2"/>
    <p:sldLayoutId id="2147483936" r:id="rId3"/>
    <p:sldLayoutId id="2147483937" r:id="rId4"/>
    <p:sldLayoutId id="2147483938" r:id="rId5"/>
    <p:sldLayoutId id="2147483939" r:id="rId6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kern="1200" cap="all" baseline="0">
          <a:solidFill>
            <a:schemeClr val="tx1"/>
          </a:solidFill>
          <a:latin typeface="Avenir Next LT Pro" panose="020B0504020202020204" pitchFamily="34" charset="0"/>
          <a:ea typeface="+mj-ea"/>
          <a:cs typeface="+mj-cs"/>
        </a:defRPr>
      </a:lvl1pPr>
    </p:titleStyle>
    <p:bodyStyle>
      <a:lvl1pPr marL="177800" indent="-17780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1pPr>
      <a:lvl2pPr marL="450850" indent="-184150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2pPr>
      <a:lvl3pPr marL="715963" indent="-176213" algn="l" defTabSz="914400" rtl="0" eaLnBrk="1" latinLnBrk="0" hangingPunct="1">
        <a:lnSpc>
          <a:spcPct val="90000"/>
        </a:lnSpc>
        <a:spcBef>
          <a:spcPts val="500"/>
        </a:spcBef>
        <a:buClr>
          <a:schemeClr val="tx1"/>
        </a:buClr>
        <a:buFont typeface="CA Metro" panose="00000500000000000000" pitchFamily="2" charset="0"/>
        <a:buChar char="̸"/>
        <a:defRPr sz="1500" kern="1200">
          <a:solidFill>
            <a:schemeClr val="tx1"/>
          </a:solidFill>
          <a:latin typeface="Avenir Next LT Pro" panose="020B05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pos="272">
          <p15:clr>
            <a:srgbClr val="F26B43"/>
          </p15:clr>
        </p15:guide>
        <p15:guide id="32" pos="7408">
          <p15:clr>
            <a:srgbClr val="F26B43"/>
          </p15:clr>
        </p15:guide>
        <p15:guide id="33" pos="3840">
          <p15:clr>
            <a:srgbClr val="F26B43"/>
          </p15:clr>
        </p15:guide>
        <p15:guide id="34" orient="horz" pos="4201">
          <p15:clr>
            <a:srgbClr val="F26B43"/>
          </p15:clr>
        </p15:guide>
        <p15:guide id="35" orient="horz" pos="346">
          <p15:clr>
            <a:srgbClr val="F26B43"/>
          </p15:clr>
        </p15:guide>
        <p15:guide id="36" orient="horz" pos="3974">
          <p15:clr>
            <a:srgbClr val="F26B43"/>
          </p15:clr>
        </p15:guide>
        <p15:guide id="37" orient="horz" pos="11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6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1.xml"/><Relationship Id="rId5" Type="http://schemas.openxmlformats.org/officeDocument/2006/relationships/image" Target="../media/image41.png"/><Relationship Id="rId4" Type="http://schemas.openxmlformats.org/officeDocument/2006/relationships/image" Target="../media/image7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3.png"/><Relationship Id="rId5" Type="http://schemas.openxmlformats.org/officeDocument/2006/relationships/image" Target="../media/image41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3.png"/><Relationship Id="rId5" Type="http://schemas.openxmlformats.org/officeDocument/2006/relationships/image" Target="../media/image41.png"/><Relationship Id="rId4" Type="http://schemas.microsoft.com/office/2007/relationships/hdphoto" Target="../media/hdphoto5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43.png"/><Relationship Id="rId4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1.xml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1.png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svg"/><Relationship Id="rId3" Type="http://schemas.openxmlformats.org/officeDocument/2006/relationships/image" Target="../media/image46.png"/><Relationship Id="rId7" Type="http://schemas.openxmlformats.org/officeDocument/2006/relationships/image" Target="../media/image48.svg"/><Relationship Id="rId12" Type="http://schemas.openxmlformats.org/officeDocument/2006/relationships/image" Target="../media/image53.png"/><Relationship Id="rId17" Type="http://schemas.openxmlformats.org/officeDocument/2006/relationships/image" Target="../media/image58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57.png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47.png"/><Relationship Id="rId11" Type="http://schemas.openxmlformats.org/officeDocument/2006/relationships/image" Target="../media/image52.svg"/><Relationship Id="rId5" Type="http://schemas.openxmlformats.org/officeDocument/2006/relationships/image" Target="../media/image41.png"/><Relationship Id="rId15" Type="http://schemas.openxmlformats.org/officeDocument/2006/relationships/image" Target="../media/image56.svg"/><Relationship Id="rId10" Type="http://schemas.openxmlformats.org/officeDocument/2006/relationships/image" Target="../media/image51.png"/><Relationship Id="rId4" Type="http://schemas.microsoft.com/office/2007/relationships/hdphoto" Target="../media/hdphoto3.wdp"/><Relationship Id="rId9" Type="http://schemas.openxmlformats.org/officeDocument/2006/relationships/image" Target="../media/image50.svg"/><Relationship Id="rId14" Type="http://schemas.openxmlformats.org/officeDocument/2006/relationships/image" Target="../media/image5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1.jpg"/><Relationship Id="rId2" Type="http://schemas.openxmlformats.org/officeDocument/2006/relationships/slideLayout" Target="../slideLayouts/slideLayout60.xml"/><Relationship Id="rId1" Type="http://schemas.openxmlformats.org/officeDocument/2006/relationships/tags" Target="../tags/tag13.xml"/><Relationship Id="rId6" Type="http://schemas.openxmlformats.org/officeDocument/2006/relationships/image" Target="../media/image60.png"/><Relationship Id="rId5" Type="http://schemas.openxmlformats.org/officeDocument/2006/relationships/image" Target="../media/image59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3.jpe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10" Type="http://schemas.openxmlformats.org/officeDocument/2006/relationships/image" Target="../media/image69.png"/><Relationship Id="rId4" Type="http://schemas.openxmlformats.org/officeDocument/2006/relationships/image" Target="../media/image64.png"/><Relationship Id="rId9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harrette à bras, chaussures, panier, transport&#10;&#10;Description générée automatiquement">
            <a:extLst>
              <a:ext uri="{FF2B5EF4-FFF2-40B4-BE49-F238E27FC236}">
                <a16:creationId xmlns:a16="http://schemas.microsoft.com/office/drawing/2014/main" id="{C1FC0870-C972-7777-000F-F27C6BAFD1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47" b="9401"/>
          <a:stretch/>
        </p:blipFill>
        <p:spPr>
          <a:xfrm>
            <a:off x="0" y="0"/>
            <a:ext cx="12192000" cy="5378878"/>
          </a:xfrm>
          <a:prstGeom prst="rect">
            <a:avLst/>
          </a:prstGeom>
        </p:spPr>
      </p:pic>
      <p:sp>
        <p:nvSpPr>
          <p:cNvPr id="4" name="Freihandform: Form 8">
            <a:extLst>
              <a:ext uri="{FF2B5EF4-FFF2-40B4-BE49-F238E27FC236}">
                <a16:creationId xmlns:a16="http://schemas.microsoft.com/office/drawing/2014/main" id="{4ACF1CDD-A92A-EF77-EAAD-C74E0218C5DA}"/>
              </a:ext>
            </a:extLst>
          </p:cNvPr>
          <p:cNvSpPr>
            <a:spLocks/>
          </p:cNvSpPr>
          <p:nvPr/>
        </p:nvSpPr>
        <p:spPr bwMode="auto">
          <a:xfrm>
            <a:off x="0" y="1848638"/>
            <a:ext cx="12192000" cy="5034300"/>
          </a:xfrm>
          <a:custGeom>
            <a:avLst/>
            <a:gdLst>
              <a:gd name="connsiteX0" fmla="*/ 12192000 w 12192000"/>
              <a:gd name="connsiteY0" fmla="*/ 0 h 5034300"/>
              <a:gd name="connsiteX1" fmla="*/ 12192000 w 12192000"/>
              <a:gd name="connsiteY1" fmla="*/ 5034300 h 5034300"/>
              <a:gd name="connsiteX2" fmla="*/ 0 w 12192000"/>
              <a:gd name="connsiteY2" fmla="*/ 5034300 h 5034300"/>
              <a:gd name="connsiteX3" fmla="*/ 0 w 12192000"/>
              <a:gd name="connsiteY3" fmla="*/ 3495827 h 503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034300">
                <a:moveTo>
                  <a:pt x="12192000" y="0"/>
                </a:moveTo>
                <a:lnTo>
                  <a:pt x="12192000" y="5034300"/>
                </a:lnTo>
                <a:lnTo>
                  <a:pt x="0" y="5034300"/>
                </a:lnTo>
                <a:lnTo>
                  <a:pt x="0" y="3495827"/>
                </a:lnTo>
                <a:close/>
              </a:path>
            </a:pathLst>
          </a:custGeom>
          <a:solidFill>
            <a:srgbClr val="FFE5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de-DE">
              <a:latin typeface="Avenir Next LT Pro" panose="020B05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1E571792-CBCC-EC14-612D-4F9645851F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21222" y="2335527"/>
            <a:ext cx="1749556" cy="1493523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2F9AB054-6118-1F44-5B19-0178E0FFBEE5}"/>
              </a:ext>
            </a:extLst>
          </p:cNvPr>
          <p:cNvSpPr txBox="1"/>
          <p:nvPr/>
        </p:nvSpPr>
        <p:spPr>
          <a:xfrm>
            <a:off x="1778462" y="4117616"/>
            <a:ext cx="863507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1A3C7B"/>
                </a:solidFill>
                <a:latin typeface="Avenir Next LT Pro" panose="020B0504020202020204" pitchFamily="34" charset="0"/>
              </a:rPr>
              <a:t>PREMIER FOURNISSEUR </a:t>
            </a:r>
          </a:p>
          <a:p>
            <a:pPr algn="ctr"/>
            <a:r>
              <a:rPr lang="en-US" sz="2400" b="1" dirty="0">
                <a:solidFill>
                  <a:srgbClr val="1A3C7B"/>
                </a:solidFill>
                <a:latin typeface="Avenir Next LT Pro" panose="020B0504020202020204" pitchFamily="34" charset="0"/>
              </a:rPr>
              <a:t>DE LA RESTAURATION 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FF7026E-D29F-2D1E-44CA-713693D6BE63}"/>
              </a:ext>
            </a:extLst>
          </p:cNvPr>
          <p:cNvCxnSpPr/>
          <p:nvPr/>
        </p:nvCxnSpPr>
        <p:spPr>
          <a:xfrm>
            <a:off x="5334000" y="5355771"/>
            <a:ext cx="1469571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ZoneTexte 7">
            <a:extLst>
              <a:ext uri="{FF2B5EF4-FFF2-40B4-BE49-F238E27FC236}">
                <a16:creationId xmlns:a16="http://schemas.microsoft.com/office/drawing/2014/main" id="{D4AE35CC-EE8A-4076-0BB4-7320170329C8}"/>
              </a:ext>
            </a:extLst>
          </p:cNvPr>
          <p:cNvSpPr txBox="1"/>
          <p:nvPr/>
        </p:nvSpPr>
        <p:spPr>
          <a:xfrm>
            <a:off x="5283115" y="5612759"/>
            <a:ext cx="16257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b="1" dirty="0">
                <a:solidFill>
                  <a:srgbClr val="1A3C7B"/>
                </a:solidFill>
                <a:latin typeface="Avenir Next LT Pro" panose="020B0504020202020204" pitchFamily="34" charset="0"/>
              </a:rPr>
              <a:t>Depuis 1971</a:t>
            </a:r>
          </a:p>
        </p:txBody>
      </p:sp>
    </p:spTree>
    <p:extLst>
      <p:ext uri="{BB962C8B-B14F-4D97-AF65-F5344CB8AC3E}">
        <p14:creationId xmlns:p14="http://schemas.microsoft.com/office/powerpoint/2010/main" val="3357607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/>
          <p:cNvSpPr txBox="1"/>
          <p:nvPr/>
        </p:nvSpPr>
        <p:spPr>
          <a:xfrm>
            <a:off x="0" y="1401516"/>
            <a:ext cx="7428294" cy="5166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 Nos services  </a:t>
            </a:r>
          </a:p>
          <a:p>
            <a:endParaRPr lang="fr-FR" sz="1900" b="1" dirty="0">
              <a:solidFill>
                <a:srgbClr val="1A3C7B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 marL="85725" lvl="0">
              <a:lnSpc>
                <a:spcPts val="2500"/>
              </a:lnSpc>
              <a:buClr>
                <a:schemeClr val="tx2"/>
              </a:buClr>
            </a:pP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Livraison</a:t>
            </a: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à l’établissement, click &amp; retrait </a:t>
            </a:r>
            <a:b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et livraison arrière caisse</a:t>
            </a:r>
          </a:p>
          <a:p>
            <a:pPr marL="85725" lvl="0">
              <a:lnSpc>
                <a:spcPts val="2500"/>
              </a:lnSpc>
              <a:buClr>
                <a:schemeClr val="tx2"/>
              </a:buClr>
            </a:pP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1er SAV CHR </a:t>
            </a: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disponible 7jours/7 </a:t>
            </a:r>
            <a:b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Livraison, raccordement et mise en service </a:t>
            </a:r>
            <a:b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 équipements</a:t>
            </a:r>
          </a:p>
          <a:p>
            <a:pPr marL="85725" lvl="0">
              <a:lnSpc>
                <a:spcPts val="2500"/>
              </a:lnSpc>
              <a:buClr>
                <a:schemeClr val="tx2"/>
              </a:buClr>
            </a:pP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Conception et aménagement professionnels </a:t>
            </a:r>
          </a:p>
          <a:p>
            <a:pPr marL="85725" lvl="0">
              <a:lnSpc>
                <a:spcPts val="2500"/>
              </a:lnSpc>
              <a:buClr>
                <a:schemeClr val="tx2"/>
              </a:buClr>
            </a:pP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Offres de financement </a:t>
            </a: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pour le matériel et l’équipement</a:t>
            </a:r>
          </a:p>
          <a:p>
            <a:pPr marL="85725" lvl="0">
              <a:lnSpc>
                <a:spcPts val="2500"/>
              </a:lnSpc>
              <a:buClr>
                <a:schemeClr val="tx2"/>
              </a:buClr>
            </a:pP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Solutions digitales </a:t>
            </a: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: création de site internet, module </a:t>
            </a:r>
            <a:b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de réservation en ligne et outil de vente à emporter</a:t>
            </a:r>
          </a:p>
          <a:p>
            <a:pPr marL="85725" lvl="0">
              <a:lnSpc>
                <a:spcPts val="2500"/>
              </a:lnSpc>
              <a:buClr>
                <a:schemeClr val="tx2"/>
              </a:buClr>
            </a:pP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Paiement immédiat ou différé </a:t>
            </a: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avec la Carte Réflexe</a:t>
            </a:r>
          </a:p>
          <a:p>
            <a:pPr marL="85725" lvl="0">
              <a:lnSpc>
                <a:spcPts val="2500"/>
              </a:lnSpc>
              <a:buClr>
                <a:schemeClr val="tx2"/>
              </a:buClr>
            </a:pP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Solutions pour l’hygiène et la traçabilité</a:t>
            </a:r>
          </a:p>
          <a:p>
            <a:pPr marL="85725" lvl="0">
              <a:buClr>
                <a:schemeClr val="tx2"/>
              </a:buClr>
            </a:pP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Collectes </a:t>
            </a: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 verre, cartons, polystyrène, bouteille PET,	canettes, huiles alimentaires usagées, marc de café…</a:t>
            </a:r>
          </a:p>
          <a:p>
            <a:pPr marL="85725">
              <a:lnSpc>
                <a:spcPts val="2500"/>
              </a:lnSpc>
              <a:buClr>
                <a:schemeClr val="tx2"/>
              </a:buClr>
            </a:pP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fr-FR" sz="19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 horaires d’ouverture adaptés </a:t>
            </a:r>
            <a:r>
              <a:rPr lang="fr-FR" sz="1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à leurs contraintes 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801529A-3393-A060-523A-2BDE0635B0F0}"/>
              </a:ext>
            </a:extLst>
          </p:cNvPr>
          <p:cNvSpPr/>
          <p:nvPr/>
        </p:nvSpPr>
        <p:spPr>
          <a:xfrm>
            <a:off x="275042" y="356412"/>
            <a:ext cx="6467504" cy="170061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127051" y="37083"/>
            <a:ext cx="10531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Des services adaptés pour aider </a:t>
            </a:r>
            <a:b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</a:br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nos clients à se concentrer </a:t>
            </a:r>
            <a:b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</a:br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sur leurs métiers et leurs talents</a:t>
            </a:r>
            <a:endParaRPr lang="en-US" sz="2800" b="1" cap="all" dirty="0">
              <a:solidFill>
                <a:srgbClr val="1A3C7B"/>
              </a:solidFill>
              <a:latin typeface="Avenir Next LT Pro" panose="020B0504020202020204" pitchFamily="34" charset="0"/>
              <a:cs typeface="Segoe UI"/>
            </a:endParaRPr>
          </a:p>
        </p:txBody>
      </p:sp>
      <p:grpSp>
        <p:nvGrpSpPr>
          <p:cNvPr id="6" name="Group 38">
            <a:extLst>
              <a:ext uri="{FF2B5EF4-FFF2-40B4-BE49-F238E27FC236}">
                <a16:creationId xmlns:a16="http://schemas.microsoft.com/office/drawing/2014/main" id="{E077EEC9-82FF-9A24-F720-06E67DE91F18}"/>
              </a:ext>
            </a:extLst>
          </p:cNvPr>
          <p:cNvGrpSpPr/>
          <p:nvPr/>
        </p:nvGrpSpPr>
        <p:grpSpPr>
          <a:xfrm rot="16200000">
            <a:off x="472656" y="2098479"/>
            <a:ext cx="257763" cy="281056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783EE007-065B-5505-93F3-C7BE4729DBE6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9" name="Group 33">
              <a:extLst>
                <a:ext uri="{FF2B5EF4-FFF2-40B4-BE49-F238E27FC236}">
                  <a16:creationId xmlns:a16="http://schemas.microsoft.com/office/drawing/2014/main" id="{43260B65-AAED-6A51-11F9-BDBFB52145E9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11" name="Arrow: Chevron 34">
                <a:extLst>
                  <a:ext uri="{FF2B5EF4-FFF2-40B4-BE49-F238E27FC236}">
                    <a16:creationId xmlns:a16="http://schemas.microsoft.com/office/drawing/2014/main" id="{1299D785-665C-5AE5-714D-0E2FD998AFDE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2" name="Straight Connector 35">
                <a:extLst>
                  <a:ext uri="{FF2B5EF4-FFF2-40B4-BE49-F238E27FC236}">
                    <a16:creationId xmlns:a16="http://schemas.microsoft.com/office/drawing/2014/main" id="{6217EB0E-41DC-5E0E-56A3-C1A71A6AE9D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36">
                <a:extLst>
                  <a:ext uri="{FF2B5EF4-FFF2-40B4-BE49-F238E27FC236}">
                    <a16:creationId xmlns:a16="http://schemas.microsoft.com/office/drawing/2014/main" id="{69DD5986-B266-D34B-277E-0D687CADE03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2" name="Image 21">
            <a:extLst>
              <a:ext uri="{FF2B5EF4-FFF2-40B4-BE49-F238E27FC236}">
                <a16:creationId xmlns:a16="http://schemas.microsoft.com/office/drawing/2014/main" id="{39E6359A-47E3-6CD1-C134-200E1FC3B5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7669" y="0"/>
            <a:ext cx="4874619" cy="6873509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2D096A2C-0257-6A34-28B4-4C703B20AAB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1B2566"/>
              </a:clrFrom>
              <a:clrTo>
                <a:srgbClr val="1B25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7806" y="125014"/>
            <a:ext cx="4870312" cy="6888439"/>
          </a:xfrm>
          <a:prstGeom prst="rect">
            <a:avLst/>
          </a:prstGeom>
        </p:spPr>
      </p:pic>
      <p:grpSp>
        <p:nvGrpSpPr>
          <p:cNvPr id="25" name="Group 38">
            <a:extLst>
              <a:ext uri="{FF2B5EF4-FFF2-40B4-BE49-F238E27FC236}">
                <a16:creationId xmlns:a16="http://schemas.microsoft.com/office/drawing/2014/main" id="{0A6B885F-0D26-1A9D-EE9C-A9898B23B5B8}"/>
              </a:ext>
            </a:extLst>
          </p:cNvPr>
          <p:cNvGrpSpPr/>
          <p:nvPr/>
        </p:nvGrpSpPr>
        <p:grpSpPr>
          <a:xfrm rot="16200000">
            <a:off x="472655" y="2738971"/>
            <a:ext cx="257763" cy="281056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6" name="Oval 37">
              <a:extLst>
                <a:ext uri="{FF2B5EF4-FFF2-40B4-BE49-F238E27FC236}">
                  <a16:creationId xmlns:a16="http://schemas.microsoft.com/office/drawing/2014/main" id="{77735BAE-0A9B-C7EC-508B-C57BF0C77B1D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27" name="Group 33">
              <a:extLst>
                <a:ext uri="{FF2B5EF4-FFF2-40B4-BE49-F238E27FC236}">
                  <a16:creationId xmlns:a16="http://schemas.microsoft.com/office/drawing/2014/main" id="{BE5C35D7-AF7C-B849-2150-11AEE91365BE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28" name="Arrow: Chevron 34">
                <a:extLst>
                  <a:ext uri="{FF2B5EF4-FFF2-40B4-BE49-F238E27FC236}">
                    <a16:creationId xmlns:a16="http://schemas.microsoft.com/office/drawing/2014/main" id="{ED67DDBF-B017-A24C-D4F4-057581DE4F03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29" name="Straight Connector 35">
                <a:extLst>
                  <a:ext uri="{FF2B5EF4-FFF2-40B4-BE49-F238E27FC236}">
                    <a16:creationId xmlns:a16="http://schemas.microsoft.com/office/drawing/2014/main" id="{6D0C549E-08BF-4EA3-2016-BD61F892C3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36">
                <a:extLst>
                  <a:ext uri="{FF2B5EF4-FFF2-40B4-BE49-F238E27FC236}">
                    <a16:creationId xmlns:a16="http://schemas.microsoft.com/office/drawing/2014/main" id="{015C023B-1E1E-9458-375B-F792BD466DF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Group 38">
            <a:extLst>
              <a:ext uri="{FF2B5EF4-FFF2-40B4-BE49-F238E27FC236}">
                <a16:creationId xmlns:a16="http://schemas.microsoft.com/office/drawing/2014/main" id="{3905CB07-B028-429B-4C58-31D1181A0AD6}"/>
              </a:ext>
            </a:extLst>
          </p:cNvPr>
          <p:cNvGrpSpPr/>
          <p:nvPr/>
        </p:nvGrpSpPr>
        <p:grpSpPr>
          <a:xfrm rot="16200000">
            <a:off x="472655" y="3093978"/>
            <a:ext cx="257763" cy="281056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Oval 37">
              <a:extLst>
                <a:ext uri="{FF2B5EF4-FFF2-40B4-BE49-F238E27FC236}">
                  <a16:creationId xmlns:a16="http://schemas.microsoft.com/office/drawing/2014/main" id="{A46F3329-9D25-284D-D38E-1AD34428BA03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3" name="Group 33">
              <a:extLst>
                <a:ext uri="{FF2B5EF4-FFF2-40B4-BE49-F238E27FC236}">
                  <a16:creationId xmlns:a16="http://schemas.microsoft.com/office/drawing/2014/main" id="{66DDD8C3-0AED-B33C-1B0C-E640404DC73C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34" name="Arrow: Chevron 34">
                <a:extLst>
                  <a:ext uri="{FF2B5EF4-FFF2-40B4-BE49-F238E27FC236}">
                    <a16:creationId xmlns:a16="http://schemas.microsoft.com/office/drawing/2014/main" id="{8653392E-F692-FF28-61C7-2699C7946A62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35" name="Straight Connector 35">
                <a:extLst>
                  <a:ext uri="{FF2B5EF4-FFF2-40B4-BE49-F238E27FC236}">
                    <a16:creationId xmlns:a16="http://schemas.microsoft.com/office/drawing/2014/main" id="{ED8F9578-F25B-E7A9-6574-E8E1EF27C42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6">
                <a:extLst>
                  <a:ext uri="{FF2B5EF4-FFF2-40B4-BE49-F238E27FC236}">
                    <a16:creationId xmlns:a16="http://schemas.microsoft.com/office/drawing/2014/main" id="{CE32F893-68FE-E579-6628-D53F881D41C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8">
            <a:extLst>
              <a:ext uri="{FF2B5EF4-FFF2-40B4-BE49-F238E27FC236}">
                <a16:creationId xmlns:a16="http://schemas.microsoft.com/office/drawing/2014/main" id="{1C64C0FA-46F8-2822-1D11-DE8437A36556}"/>
              </a:ext>
            </a:extLst>
          </p:cNvPr>
          <p:cNvGrpSpPr/>
          <p:nvPr/>
        </p:nvGrpSpPr>
        <p:grpSpPr>
          <a:xfrm rot="16200000">
            <a:off x="472656" y="3724930"/>
            <a:ext cx="257763" cy="281056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7A0E1A29-9B35-3441-6EF4-076A900CF07F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39" name="Group 33">
              <a:extLst>
                <a:ext uri="{FF2B5EF4-FFF2-40B4-BE49-F238E27FC236}">
                  <a16:creationId xmlns:a16="http://schemas.microsoft.com/office/drawing/2014/main" id="{9376760B-BFBD-312C-0862-EDC6A271A74C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40" name="Arrow: Chevron 34">
                <a:extLst>
                  <a:ext uri="{FF2B5EF4-FFF2-40B4-BE49-F238E27FC236}">
                    <a16:creationId xmlns:a16="http://schemas.microsoft.com/office/drawing/2014/main" id="{A700BFC5-933F-A867-2C31-1CF7FCF3B5B9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1" name="Straight Connector 35">
                <a:extLst>
                  <a:ext uri="{FF2B5EF4-FFF2-40B4-BE49-F238E27FC236}">
                    <a16:creationId xmlns:a16="http://schemas.microsoft.com/office/drawing/2014/main" id="{E920F716-E869-0FBC-2B6F-111601CD74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36">
                <a:extLst>
                  <a:ext uri="{FF2B5EF4-FFF2-40B4-BE49-F238E27FC236}">
                    <a16:creationId xmlns:a16="http://schemas.microsoft.com/office/drawing/2014/main" id="{B89BBA63-6A93-0CE3-3EE2-D0E88302BD5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3" name="Group 38">
            <a:extLst>
              <a:ext uri="{FF2B5EF4-FFF2-40B4-BE49-F238E27FC236}">
                <a16:creationId xmlns:a16="http://schemas.microsoft.com/office/drawing/2014/main" id="{83C028D1-EB72-36F6-4152-73B95427092B}"/>
              </a:ext>
            </a:extLst>
          </p:cNvPr>
          <p:cNvGrpSpPr/>
          <p:nvPr/>
        </p:nvGrpSpPr>
        <p:grpSpPr>
          <a:xfrm rot="16200000">
            <a:off x="482517" y="4062756"/>
            <a:ext cx="257763" cy="281056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Oval 37">
              <a:extLst>
                <a:ext uri="{FF2B5EF4-FFF2-40B4-BE49-F238E27FC236}">
                  <a16:creationId xmlns:a16="http://schemas.microsoft.com/office/drawing/2014/main" id="{51A830EB-7087-2520-E900-BEDA137BE1E2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5" name="Group 33">
              <a:extLst>
                <a:ext uri="{FF2B5EF4-FFF2-40B4-BE49-F238E27FC236}">
                  <a16:creationId xmlns:a16="http://schemas.microsoft.com/office/drawing/2014/main" id="{06C8412E-7407-70A3-62A5-B8D3F6A306B0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46" name="Arrow: Chevron 34">
                <a:extLst>
                  <a:ext uri="{FF2B5EF4-FFF2-40B4-BE49-F238E27FC236}">
                    <a16:creationId xmlns:a16="http://schemas.microsoft.com/office/drawing/2014/main" id="{011CFCD0-1AB1-8DA4-1085-67750F841AF4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7" name="Straight Connector 35">
                <a:extLst>
                  <a:ext uri="{FF2B5EF4-FFF2-40B4-BE49-F238E27FC236}">
                    <a16:creationId xmlns:a16="http://schemas.microsoft.com/office/drawing/2014/main" id="{41356164-90B8-301E-1672-4E01A14326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36">
                <a:extLst>
                  <a:ext uri="{FF2B5EF4-FFF2-40B4-BE49-F238E27FC236}">
                    <a16:creationId xmlns:a16="http://schemas.microsoft.com/office/drawing/2014/main" id="{7B0AA1B2-D445-B2C1-D6F6-75CB7184994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" name="Group 38">
            <a:extLst>
              <a:ext uri="{FF2B5EF4-FFF2-40B4-BE49-F238E27FC236}">
                <a16:creationId xmlns:a16="http://schemas.microsoft.com/office/drawing/2014/main" id="{94AB4844-9268-1CF7-F53A-2A1C68BEA3A9}"/>
              </a:ext>
            </a:extLst>
          </p:cNvPr>
          <p:cNvGrpSpPr/>
          <p:nvPr/>
        </p:nvGrpSpPr>
        <p:grpSpPr>
          <a:xfrm rot="16200000">
            <a:off x="472655" y="4379244"/>
            <a:ext cx="257763" cy="281055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Oval 37">
              <a:extLst>
                <a:ext uri="{FF2B5EF4-FFF2-40B4-BE49-F238E27FC236}">
                  <a16:creationId xmlns:a16="http://schemas.microsoft.com/office/drawing/2014/main" id="{D32FE33C-2FF4-2AB9-989D-737CAD4C1A75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51" name="Group 33">
              <a:extLst>
                <a:ext uri="{FF2B5EF4-FFF2-40B4-BE49-F238E27FC236}">
                  <a16:creationId xmlns:a16="http://schemas.microsoft.com/office/drawing/2014/main" id="{4FB5101F-8D8A-6B5D-602C-1D4708C96B57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52" name="Arrow: Chevron 34">
                <a:extLst>
                  <a:ext uri="{FF2B5EF4-FFF2-40B4-BE49-F238E27FC236}">
                    <a16:creationId xmlns:a16="http://schemas.microsoft.com/office/drawing/2014/main" id="{0F827F87-9C9B-E254-8548-E68FC9D6D675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53" name="Straight Connector 35">
                <a:extLst>
                  <a:ext uri="{FF2B5EF4-FFF2-40B4-BE49-F238E27FC236}">
                    <a16:creationId xmlns:a16="http://schemas.microsoft.com/office/drawing/2014/main" id="{160D905D-F371-EB44-42C6-7EB4721EE17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36">
                <a:extLst>
                  <a:ext uri="{FF2B5EF4-FFF2-40B4-BE49-F238E27FC236}">
                    <a16:creationId xmlns:a16="http://schemas.microsoft.com/office/drawing/2014/main" id="{F7BCBE4A-6FB0-1789-65A5-FC40888E122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Group 38">
            <a:extLst>
              <a:ext uri="{FF2B5EF4-FFF2-40B4-BE49-F238E27FC236}">
                <a16:creationId xmlns:a16="http://schemas.microsoft.com/office/drawing/2014/main" id="{55A523DD-DB6A-7635-AFA7-EE11D57EE648}"/>
              </a:ext>
            </a:extLst>
          </p:cNvPr>
          <p:cNvGrpSpPr/>
          <p:nvPr/>
        </p:nvGrpSpPr>
        <p:grpSpPr>
          <a:xfrm rot="16200000">
            <a:off x="490279" y="4981175"/>
            <a:ext cx="257763" cy="281055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Oval 37">
              <a:extLst>
                <a:ext uri="{FF2B5EF4-FFF2-40B4-BE49-F238E27FC236}">
                  <a16:creationId xmlns:a16="http://schemas.microsoft.com/office/drawing/2014/main" id="{EA6FCF7A-C12C-A6D4-DAB7-A4DAAB94103F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57" name="Group 33">
              <a:extLst>
                <a:ext uri="{FF2B5EF4-FFF2-40B4-BE49-F238E27FC236}">
                  <a16:creationId xmlns:a16="http://schemas.microsoft.com/office/drawing/2014/main" id="{37BB5215-2D12-3FBD-CF49-C59EF71B34A5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58" name="Arrow: Chevron 34">
                <a:extLst>
                  <a:ext uri="{FF2B5EF4-FFF2-40B4-BE49-F238E27FC236}">
                    <a16:creationId xmlns:a16="http://schemas.microsoft.com/office/drawing/2014/main" id="{0EE86CD4-64AC-29A0-3C17-5D8AE1CB5496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59" name="Straight Connector 35">
                <a:extLst>
                  <a:ext uri="{FF2B5EF4-FFF2-40B4-BE49-F238E27FC236}">
                    <a16:creationId xmlns:a16="http://schemas.microsoft.com/office/drawing/2014/main" id="{F3B866CE-D5D3-F80F-C4D8-C4FCFABB70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36">
                <a:extLst>
                  <a:ext uri="{FF2B5EF4-FFF2-40B4-BE49-F238E27FC236}">
                    <a16:creationId xmlns:a16="http://schemas.microsoft.com/office/drawing/2014/main" id="{F5753EB8-E215-EDE6-A354-B2577168B4B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1" name="Group 38">
            <a:extLst>
              <a:ext uri="{FF2B5EF4-FFF2-40B4-BE49-F238E27FC236}">
                <a16:creationId xmlns:a16="http://schemas.microsoft.com/office/drawing/2014/main" id="{D76458D0-8895-754A-A7DC-3746ABF699B0}"/>
              </a:ext>
            </a:extLst>
          </p:cNvPr>
          <p:cNvGrpSpPr/>
          <p:nvPr/>
        </p:nvGrpSpPr>
        <p:grpSpPr>
          <a:xfrm rot="16200000">
            <a:off x="490281" y="5296695"/>
            <a:ext cx="257763" cy="281055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2" name="Oval 37">
              <a:extLst>
                <a:ext uri="{FF2B5EF4-FFF2-40B4-BE49-F238E27FC236}">
                  <a16:creationId xmlns:a16="http://schemas.microsoft.com/office/drawing/2014/main" id="{79D5D2A5-CF81-A88F-F97A-6CA6D23564BE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3" name="Group 33">
              <a:extLst>
                <a:ext uri="{FF2B5EF4-FFF2-40B4-BE49-F238E27FC236}">
                  <a16:creationId xmlns:a16="http://schemas.microsoft.com/office/drawing/2014/main" id="{C813C1BE-6F8A-3B7D-C506-1A1E4043FD9E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1024" name="Arrow: Chevron 34">
                <a:extLst>
                  <a:ext uri="{FF2B5EF4-FFF2-40B4-BE49-F238E27FC236}">
                    <a16:creationId xmlns:a16="http://schemas.microsoft.com/office/drawing/2014/main" id="{351A098A-BDD5-6B51-3BAC-06FFF6B2A488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025" name="Straight Connector 35">
                <a:extLst>
                  <a:ext uri="{FF2B5EF4-FFF2-40B4-BE49-F238E27FC236}">
                    <a16:creationId xmlns:a16="http://schemas.microsoft.com/office/drawing/2014/main" id="{2F0281EF-E1EE-07AC-BD8A-6A6C5232495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8" name="Straight Connector 36">
                <a:extLst>
                  <a:ext uri="{FF2B5EF4-FFF2-40B4-BE49-F238E27FC236}">
                    <a16:creationId xmlns:a16="http://schemas.microsoft.com/office/drawing/2014/main" id="{E09509A3-BDA1-808D-26C4-A0C5D94ADD2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29" name="Group 38">
            <a:extLst>
              <a:ext uri="{FF2B5EF4-FFF2-40B4-BE49-F238E27FC236}">
                <a16:creationId xmlns:a16="http://schemas.microsoft.com/office/drawing/2014/main" id="{E5575BF5-2FE6-243A-F62C-D6030E0CAAB9}"/>
              </a:ext>
            </a:extLst>
          </p:cNvPr>
          <p:cNvGrpSpPr/>
          <p:nvPr/>
        </p:nvGrpSpPr>
        <p:grpSpPr>
          <a:xfrm rot="16200000">
            <a:off x="490279" y="5605996"/>
            <a:ext cx="257763" cy="281055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0" name="Oval 37">
              <a:extLst>
                <a:ext uri="{FF2B5EF4-FFF2-40B4-BE49-F238E27FC236}">
                  <a16:creationId xmlns:a16="http://schemas.microsoft.com/office/drawing/2014/main" id="{A9D98632-1A3D-C448-2FAE-7067F4C86BDC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031" name="Group 33">
              <a:extLst>
                <a:ext uri="{FF2B5EF4-FFF2-40B4-BE49-F238E27FC236}">
                  <a16:creationId xmlns:a16="http://schemas.microsoft.com/office/drawing/2014/main" id="{5BC091FE-C7FC-49E8-D4C1-B8356801BC40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1032" name="Arrow: Chevron 34">
                <a:extLst>
                  <a:ext uri="{FF2B5EF4-FFF2-40B4-BE49-F238E27FC236}">
                    <a16:creationId xmlns:a16="http://schemas.microsoft.com/office/drawing/2014/main" id="{CC042092-AD64-DDE4-EDF3-6542C54FC474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033" name="Straight Connector 35">
                <a:extLst>
                  <a:ext uri="{FF2B5EF4-FFF2-40B4-BE49-F238E27FC236}">
                    <a16:creationId xmlns:a16="http://schemas.microsoft.com/office/drawing/2014/main" id="{449C66CA-C0B9-A6B3-E4C0-C4F88F1852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4" name="Straight Connector 36">
                <a:extLst>
                  <a:ext uri="{FF2B5EF4-FFF2-40B4-BE49-F238E27FC236}">
                    <a16:creationId xmlns:a16="http://schemas.microsoft.com/office/drawing/2014/main" id="{05F3CAE9-0159-4878-3F42-984B2DA95A7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35" name="Group 38">
            <a:extLst>
              <a:ext uri="{FF2B5EF4-FFF2-40B4-BE49-F238E27FC236}">
                <a16:creationId xmlns:a16="http://schemas.microsoft.com/office/drawing/2014/main" id="{FA739FED-C33E-5F03-8AF1-8452D835D8B5}"/>
              </a:ext>
            </a:extLst>
          </p:cNvPr>
          <p:cNvGrpSpPr/>
          <p:nvPr/>
        </p:nvGrpSpPr>
        <p:grpSpPr>
          <a:xfrm rot="16200000">
            <a:off x="500140" y="6183602"/>
            <a:ext cx="257763" cy="281055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036" name="Oval 37">
              <a:extLst>
                <a:ext uri="{FF2B5EF4-FFF2-40B4-BE49-F238E27FC236}">
                  <a16:creationId xmlns:a16="http://schemas.microsoft.com/office/drawing/2014/main" id="{6F6D4683-175A-8E57-77BC-66300815331B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037" name="Group 33">
              <a:extLst>
                <a:ext uri="{FF2B5EF4-FFF2-40B4-BE49-F238E27FC236}">
                  <a16:creationId xmlns:a16="http://schemas.microsoft.com/office/drawing/2014/main" id="{3B84C3C2-1F43-FD57-43A7-9FFAC9126B6E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1038" name="Arrow: Chevron 34">
                <a:extLst>
                  <a:ext uri="{FF2B5EF4-FFF2-40B4-BE49-F238E27FC236}">
                    <a16:creationId xmlns:a16="http://schemas.microsoft.com/office/drawing/2014/main" id="{F822C656-1FA6-DB12-4FEF-BCAA2DFC8F29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039" name="Straight Connector 35">
                <a:extLst>
                  <a:ext uri="{FF2B5EF4-FFF2-40B4-BE49-F238E27FC236}">
                    <a16:creationId xmlns:a16="http://schemas.microsoft.com/office/drawing/2014/main" id="{ADA78D23-843C-C622-5DB6-94C2447FFD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0" name="Straight Connector 36">
                <a:extLst>
                  <a:ext uri="{FF2B5EF4-FFF2-40B4-BE49-F238E27FC236}">
                    <a16:creationId xmlns:a16="http://schemas.microsoft.com/office/drawing/2014/main" id="{87DB718C-D4E3-D01A-1B78-0B7D69F5CC9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42" name="Image 1041">
            <a:extLst>
              <a:ext uri="{FF2B5EF4-FFF2-40B4-BE49-F238E27FC236}">
                <a16:creationId xmlns:a16="http://schemas.microsoft.com/office/drawing/2014/main" id="{1A563CE9-F935-2B08-B01A-7788CF03878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4182"/>
              </a:clrFrom>
              <a:clrTo>
                <a:srgbClr val="004182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26773" y="3425560"/>
            <a:ext cx="4816410" cy="3142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61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METRO - ISO 26000 - Engagé RSE - Certification exemplaire">
            <a:extLst>
              <a:ext uri="{FF2B5EF4-FFF2-40B4-BE49-F238E27FC236}">
                <a16:creationId xmlns:a16="http://schemas.microsoft.com/office/drawing/2014/main" id="{CBA4C394-3286-01B2-F7DC-8ED3399659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5771" y="5762323"/>
            <a:ext cx="1712418" cy="879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A530700-0414-D26C-6FE0-B603AFBAC84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386" r="19562"/>
          <a:stretch/>
        </p:blipFill>
        <p:spPr>
          <a:xfrm>
            <a:off x="6638188" y="0"/>
            <a:ext cx="5560291" cy="6858000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164205" y="1422267"/>
            <a:ext cx="738190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chemeClr val="tx2"/>
              </a:buClr>
            </a:pPr>
            <a:r>
              <a:rPr lang="fr-FR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Une entreprise responsable et un acteur engagé </a:t>
            </a:r>
          </a:p>
          <a:p>
            <a:pPr>
              <a:buClr>
                <a:schemeClr val="tx2"/>
              </a:buClr>
            </a:pP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 intègre dans ses décisions la performance sociale et environnementale</a:t>
            </a:r>
          </a:p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q"/>
            </a:pPr>
            <a:endParaRPr lang="fr-FR" dirty="0">
              <a:solidFill>
                <a:srgbClr val="1A3C7B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tx2"/>
              </a:buClr>
            </a:pPr>
            <a:r>
              <a:rPr lang="fr-FR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Plan interne d’actions RSE </a:t>
            </a: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visant à réduire </a:t>
            </a:r>
            <a:b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notre propre impact</a:t>
            </a:r>
          </a:p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q"/>
            </a:pPr>
            <a:endParaRPr lang="fr-FR" dirty="0">
              <a:solidFill>
                <a:srgbClr val="1A3C7B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tx2"/>
              </a:buClr>
            </a:pPr>
            <a:r>
              <a:rPr lang="fr-FR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L’ensemble des directions impliqué </a:t>
            </a: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dans </a:t>
            </a:r>
          </a:p>
          <a:p>
            <a:pPr>
              <a:buClr>
                <a:schemeClr val="tx2"/>
              </a:buClr>
            </a:pP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cette transformation et cette démarche d’amélioration </a:t>
            </a:r>
            <a:b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&gt; énergie, transport, logistique, papier, emballages, …</a:t>
            </a:r>
          </a:p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q"/>
            </a:pPr>
            <a:endParaRPr lang="fr-FR" dirty="0">
              <a:solidFill>
                <a:srgbClr val="1A3C7B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tx2"/>
              </a:buClr>
            </a:pP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Depuis 1995 engagé auprès des banques alimentaires </a:t>
            </a:r>
            <a:b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avec  l’équivalent de plus de </a:t>
            </a:r>
            <a:r>
              <a:rPr lang="fr-FR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17 millions de repas en 2021</a:t>
            </a:r>
          </a:p>
          <a:p>
            <a:pPr marL="285750" indent="-285750">
              <a:buClr>
                <a:schemeClr val="tx2"/>
              </a:buClr>
              <a:buFont typeface="Wingdings" panose="05000000000000000000" pitchFamily="2" charset="2"/>
              <a:buChar char="q"/>
            </a:pPr>
            <a:endParaRPr lang="fr-FR" dirty="0">
              <a:solidFill>
                <a:srgbClr val="1A3C7B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pPr>
              <a:buClr>
                <a:schemeClr val="tx2"/>
              </a:buClr>
            </a:pP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METRO a également obtenu de l’AFNOR* le </a:t>
            </a:r>
            <a:r>
              <a:rPr lang="fr-FR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niveau 3 </a:t>
            </a:r>
            <a:br>
              <a:rPr lang="fr-FR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« Confirmé »  sur 4 </a:t>
            </a: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 récompense les efforts </a:t>
            </a:r>
            <a:b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accomplis en termes de RSE</a:t>
            </a:r>
            <a:endParaRPr lang="fr-FR" b="1" dirty="0">
              <a:solidFill>
                <a:srgbClr val="1A3C7B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54618" y="6364884"/>
            <a:ext cx="3660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*AFNOR: </a:t>
            </a:r>
            <a:r>
              <a:rPr lang="fr-FR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venir Next LT Pro" panose="020B0504020202020204" pitchFamily="34" charset="0"/>
              </a:rPr>
              <a:t>Association Française de Normalisation 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F0B317D-B92C-DDC7-28E5-096999F235F7}"/>
              </a:ext>
            </a:extLst>
          </p:cNvPr>
          <p:cNvSpPr/>
          <p:nvPr/>
        </p:nvSpPr>
        <p:spPr>
          <a:xfrm>
            <a:off x="275042" y="413563"/>
            <a:ext cx="4731067" cy="122146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2A1AD52-3A2F-9A56-3466-AA2B0B558D42}"/>
              </a:ext>
            </a:extLst>
          </p:cNvPr>
          <p:cNvSpPr/>
          <p:nvPr/>
        </p:nvSpPr>
        <p:spPr>
          <a:xfrm>
            <a:off x="91050" y="75068"/>
            <a:ext cx="1069125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Des Engagements forts </a:t>
            </a:r>
            <a:b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</a:br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pour améliorer notre</a:t>
            </a:r>
          </a:p>
          <a:p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environnement</a:t>
            </a:r>
            <a:endParaRPr lang="en-US" sz="2800" b="1" cap="all" dirty="0">
              <a:solidFill>
                <a:srgbClr val="1A3C7B"/>
              </a:solidFill>
              <a:latin typeface="Avenir Next LT Pro" panose="020B0504020202020204" pitchFamily="34" charset="0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69612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8675" y="1114301"/>
            <a:ext cx="54931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fr-FR" sz="20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Une charte unique dans le secteur pour une meilleure valorisation de la  production agricole française dans la restauration indépendante :</a:t>
            </a:r>
          </a:p>
        </p:txBody>
      </p:sp>
      <p:sp>
        <p:nvSpPr>
          <p:cNvPr id="4" name="Rectangle 3"/>
          <p:cNvSpPr/>
          <p:nvPr/>
        </p:nvSpPr>
        <p:spPr>
          <a:xfrm>
            <a:off x="348580" y="2561639"/>
            <a:ext cx="484450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r-FR" sz="1900" dirty="0">
                <a:solidFill>
                  <a:schemeClr val="tx2"/>
                </a:solidFill>
                <a:latin typeface="Avenir Next LT Pro" panose="020B0504020202020204" pitchFamily="34" charset="0"/>
              </a:rPr>
              <a:t>une Charte inédite en France,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r-FR" sz="1900" dirty="0">
                <a:solidFill>
                  <a:schemeClr val="tx2"/>
                </a:solidFill>
                <a:latin typeface="Avenir Next LT Pro" panose="020B0504020202020204" pitchFamily="34" charset="0"/>
              </a:rPr>
              <a:t>signée le 28 janvier 2020,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r-FR" sz="1900" dirty="0">
                <a:solidFill>
                  <a:schemeClr val="tx2"/>
                </a:solidFill>
                <a:latin typeface="Avenir Next LT Pro" panose="020B0504020202020204" pitchFamily="34" charset="0"/>
              </a:rPr>
              <a:t>avec 13 fédérations et acteurs majeurs de la filière agricole et alimentaire, 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r-FR" sz="1900" dirty="0">
                <a:solidFill>
                  <a:schemeClr val="tx2"/>
                </a:solidFill>
                <a:latin typeface="Avenir Next LT Pro" panose="020B0504020202020204" pitchFamily="34" charset="0"/>
              </a:rPr>
              <a:t>METRO France comme trait d’union entre les différents signataires,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r-FR" sz="1900" dirty="0">
                <a:solidFill>
                  <a:schemeClr val="tx2"/>
                </a:solidFill>
                <a:latin typeface="Avenir Next LT Pro" panose="020B0504020202020204" pitchFamily="34" charset="0"/>
              </a:rPr>
              <a:t>qui aide à créer des synergies,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fr-FR" sz="1900" dirty="0">
                <a:solidFill>
                  <a:schemeClr val="tx2"/>
                </a:solidFill>
                <a:latin typeface="Avenir Next LT Pro" panose="020B0504020202020204" pitchFamily="34" charset="0"/>
              </a:rPr>
              <a:t>pour revaloriser les produits agricoles français bruts sur les cartes des restaurants et sensibiliser le consommateur final sur l’origine et la qualité des produits.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35BBF17-DC13-497D-773A-AE532014F50C}"/>
              </a:ext>
            </a:extLst>
          </p:cNvPr>
          <p:cNvSpPr/>
          <p:nvPr/>
        </p:nvSpPr>
        <p:spPr>
          <a:xfrm>
            <a:off x="275041" y="413562"/>
            <a:ext cx="10973983" cy="139791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8D62AC-C8C4-EEB6-8538-4D110E80345F}"/>
              </a:ext>
            </a:extLst>
          </p:cNvPr>
          <p:cNvSpPr/>
          <p:nvPr/>
        </p:nvSpPr>
        <p:spPr>
          <a:xfrm>
            <a:off x="122534" y="81419"/>
            <a:ext cx="120099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Des Engagements pour valoriser la production </a:t>
            </a:r>
            <a:r>
              <a:rPr lang="fr-FR" sz="2800" b="1" cap="all" dirty="0" err="1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agricoLe</a:t>
            </a:r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 française</a:t>
            </a:r>
            <a:endParaRPr lang="en-US" sz="2800" b="1" cap="all" dirty="0">
              <a:solidFill>
                <a:srgbClr val="1A3C7B"/>
              </a:solidFill>
              <a:latin typeface="Avenir Next LT Pro" panose="020B0504020202020204" pitchFamily="34" charset="0"/>
              <a:cs typeface="Segoe UI"/>
            </a:endParaRPr>
          </a:p>
        </p:txBody>
      </p:sp>
    </p:spTree>
    <p:extLst>
      <p:ext uri="{BB962C8B-B14F-4D97-AF65-F5344CB8AC3E}">
        <p14:creationId xmlns:p14="http://schemas.microsoft.com/office/powerpoint/2010/main" val="1604284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43DFCA3-8896-F94C-5082-A637BCE99015}"/>
              </a:ext>
            </a:extLst>
          </p:cNvPr>
          <p:cNvSpPr/>
          <p:nvPr/>
        </p:nvSpPr>
        <p:spPr>
          <a:xfrm>
            <a:off x="275042" y="518337"/>
            <a:ext cx="10459634" cy="128353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239279" y="1566686"/>
            <a:ext cx="11628528" cy="5010117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983" y="89730"/>
            <a:ext cx="12094495" cy="741544"/>
          </a:xfrm>
          <a:noFill/>
        </p:spPr>
        <p:txBody>
          <a:bodyPr>
            <a:noAutofit/>
          </a:bodyPr>
          <a:lstStyle/>
          <a:p>
            <a:pPr algn="l">
              <a:lnSpc>
                <a:spcPts val="2900"/>
              </a:lnSpc>
            </a:pPr>
            <a:r>
              <a:rPr lang="fr-FR" sz="28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PARTENAIRE DES GRANDS ÉVÈNEMENTS DE LA PROFESSION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136365" y="835130"/>
            <a:ext cx="11919270" cy="656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00"/>
              </a:lnSpc>
              <a:buClr>
                <a:schemeClr val="tx2"/>
              </a:buClr>
            </a:pPr>
            <a:r>
              <a:rPr lang="fr-FR" sz="2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…et contribuer ainsi au développement des métiers de la restauration mais aussi à l’attractivité touristique de la France</a:t>
            </a:r>
          </a:p>
        </p:txBody>
      </p:sp>
      <p:cxnSp>
        <p:nvCxnSpPr>
          <p:cNvPr id="56" name="Connecteur droit 55"/>
          <p:cNvCxnSpPr/>
          <p:nvPr/>
        </p:nvCxnSpPr>
        <p:spPr>
          <a:xfrm>
            <a:off x="6614272" y="1763227"/>
            <a:ext cx="21964" cy="4555685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ZoneTexte 66"/>
          <p:cNvSpPr txBox="1"/>
          <p:nvPr/>
        </p:nvSpPr>
        <p:spPr>
          <a:xfrm>
            <a:off x="1988917" y="1565903"/>
            <a:ext cx="1188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>
                <a:solidFill>
                  <a:srgbClr val="1A3C7B"/>
                </a:solidFill>
                <a:latin typeface="Avenir Next LT Pro" panose="020B0504020202020204" pitchFamily="34" charset="0"/>
              </a:rPr>
              <a:t>Concours</a:t>
            </a:r>
          </a:p>
        </p:txBody>
      </p:sp>
      <p:sp>
        <p:nvSpPr>
          <p:cNvPr id="68" name="ZoneTexte 67"/>
          <p:cNvSpPr txBox="1"/>
          <p:nvPr/>
        </p:nvSpPr>
        <p:spPr>
          <a:xfrm>
            <a:off x="4975523" y="1566686"/>
            <a:ext cx="14840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>
                <a:solidFill>
                  <a:srgbClr val="1A3C7B"/>
                </a:solidFill>
                <a:latin typeface="Avenir Next LT Pro" panose="020B0504020202020204" pitchFamily="34" charset="0"/>
              </a:rPr>
              <a:t>Associations</a:t>
            </a:r>
          </a:p>
        </p:txBody>
      </p:sp>
      <p:sp>
        <p:nvSpPr>
          <p:cNvPr id="69" name="ZoneTexte 68"/>
          <p:cNvSpPr txBox="1"/>
          <p:nvPr/>
        </p:nvSpPr>
        <p:spPr>
          <a:xfrm>
            <a:off x="7438229" y="1565903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>
                <a:solidFill>
                  <a:srgbClr val="1A3C7B"/>
                </a:solidFill>
                <a:latin typeface="Avenir Next LT Pro" panose="020B0504020202020204" pitchFamily="34" charset="0"/>
              </a:rPr>
              <a:t>Guides</a:t>
            </a:r>
          </a:p>
        </p:txBody>
      </p:sp>
      <p:sp>
        <p:nvSpPr>
          <p:cNvPr id="71" name="ZoneTexte 70"/>
          <p:cNvSpPr txBox="1"/>
          <p:nvPr/>
        </p:nvSpPr>
        <p:spPr>
          <a:xfrm>
            <a:off x="9593564" y="1565903"/>
            <a:ext cx="2107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i="1" dirty="0">
                <a:solidFill>
                  <a:srgbClr val="1A3C7B"/>
                </a:solidFill>
                <a:latin typeface="Avenir Next LT Pro" panose="020B0504020202020204" pitchFamily="34" charset="0"/>
              </a:rPr>
              <a:t>Œuvres Caritatives</a:t>
            </a:r>
          </a:p>
        </p:txBody>
      </p:sp>
      <p:pic>
        <p:nvPicPr>
          <p:cNvPr id="8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408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légume, Oignon vert, plante, nourriture&#10;&#10;Description générée automatiquement">
            <a:extLst>
              <a:ext uri="{FF2B5EF4-FFF2-40B4-BE49-F238E27FC236}">
                <a16:creationId xmlns:a16="http://schemas.microsoft.com/office/drawing/2014/main" id="{D2D685D7-A06A-EF2B-E807-61560710C0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12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69766" y="2093148"/>
            <a:ext cx="72026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PERMETTRE À TOUS D’ACCÉDER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À UNE RESTAURATION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AUTHENTIQUE, SAVOUREUSE, CRÉATIVE ET DURABLE.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5734052" y="5056435"/>
            <a:ext cx="6457948" cy="1828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339757A-7D64-428E-96B4-59F4819298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950" y="4660900"/>
            <a:ext cx="1710872" cy="14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49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400BD18D-F8F3-2FA5-8153-CC495C5714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671944"/>
            <a:ext cx="12192000" cy="81280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969766" y="2093148"/>
            <a:ext cx="720268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PERMETTRE À TOUS D’ACCÉDER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À UNE RESTAURATION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AUTHENTIQUE, SAVOUREUSE, CRÉATIVE ET DURABLE.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5734052" y="5056435"/>
            <a:ext cx="6457948" cy="1828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339757A-7D64-428E-96B4-59F4819298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5950" y="4660900"/>
            <a:ext cx="1710872" cy="146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536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personne, Transformation alimentaire, laitier, intérieur&#10;&#10;Description générée automatiquement">
            <a:extLst>
              <a:ext uri="{FF2B5EF4-FFF2-40B4-BE49-F238E27FC236}">
                <a16:creationId xmlns:a16="http://schemas.microsoft.com/office/drawing/2014/main" id="{01CA5F96-2968-92F2-9C61-8213528D8C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10" r="29099" b="22461"/>
          <a:stretch/>
        </p:blipFill>
        <p:spPr>
          <a:xfrm>
            <a:off x="6208485" y="0"/>
            <a:ext cx="5983516" cy="6873509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4B0BEF90-90A0-1BA1-65E9-92B67E5F05FE}"/>
              </a:ext>
            </a:extLst>
          </p:cNvPr>
          <p:cNvSpPr/>
          <p:nvPr/>
        </p:nvSpPr>
        <p:spPr>
          <a:xfrm>
            <a:off x="294258" y="1418324"/>
            <a:ext cx="2144141" cy="164363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55F9ED4-0182-7B15-27E0-6923FE96C749}"/>
              </a:ext>
            </a:extLst>
          </p:cNvPr>
          <p:cNvSpPr/>
          <p:nvPr/>
        </p:nvSpPr>
        <p:spPr>
          <a:xfrm>
            <a:off x="294259" y="2452467"/>
            <a:ext cx="2927912" cy="19276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C82886A-C319-5E82-00EF-778D38FB5D60}"/>
              </a:ext>
            </a:extLst>
          </p:cNvPr>
          <p:cNvSpPr/>
          <p:nvPr/>
        </p:nvSpPr>
        <p:spPr>
          <a:xfrm>
            <a:off x="308772" y="3559364"/>
            <a:ext cx="2753742" cy="19276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A25EED33-9DEB-9D9D-1BCA-23C7F6529DC9}"/>
              </a:ext>
            </a:extLst>
          </p:cNvPr>
          <p:cNvSpPr/>
          <p:nvPr/>
        </p:nvSpPr>
        <p:spPr>
          <a:xfrm>
            <a:off x="308772" y="4680788"/>
            <a:ext cx="2652142" cy="19276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E3EA348-26E5-9C49-3C85-459A1DFAFC81}"/>
              </a:ext>
            </a:extLst>
          </p:cNvPr>
          <p:cNvSpPr/>
          <p:nvPr/>
        </p:nvSpPr>
        <p:spPr>
          <a:xfrm>
            <a:off x="294259" y="5787685"/>
            <a:ext cx="3029512" cy="19276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23D058-B6A9-E75A-DB80-ED0BD93BE269}"/>
              </a:ext>
            </a:extLst>
          </p:cNvPr>
          <p:cNvSpPr/>
          <p:nvPr/>
        </p:nvSpPr>
        <p:spPr>
          <a:xfrm>
            <a:off x="196288" y="712444"/>
            <a:ext cx="4669626" cy="190081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ZoneTexte 2"/>
          <p:cNvSpPr txBox="1"/>
          <p:nvPr/>
        </p:nvSpPr>
        <p:spPr>
          <a:xfrm>
            <a:off x="196288" y="1167415"/>
            <a:ext cx="5899712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…HUMAINE   </a:t>
            </a:r>
            <a:br>
              <a:rPr lang="fr-FR" sz="2000" b="1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sz="1600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une complicité au quotidien autour d’une passion commune pour les produits</a:t>
            </a:r>
            <a:endParaRPr lang="fr-FR" dirty="0">
              <a:solidFill>
                <a:srgbClr val="003B7E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endParaRPr lang="fr-FR" sz="900" b="1" dirty="0">
              <a:solidFill>
                <a:srgbClr val="003B7E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fr-FR" sz="2800" b="1" dirty="0">
                <a:solidFill>
                  <a:srgbClr val="003B7E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… DE PROXIMITÉ </a:t>
            </a:r>
            <a:r>
              <a:rPr lang="fr-FR" sz="2800" b="1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br>
              <a:rPr lang="fr-FR" sz="2000" b="1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sz="1600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des Halles METRO partout en France proche de nos clients avec une large gamme de produits locaux et du terroir</a:t>
            </a:r>
          </a:p>
          <a:p>
            <a:endParaRPr lang="fr-FR" sz="1050" b="1" dirty="0">
              <a:solidFill>
                <a:srgbClr val="003B7E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fr-FR" sz="2800" b="1" dirty="0">
                <a:solidFill>
                  <a:srgbClr val="003B7E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… QUALITATIVE </a:t>
            </a:r>
          </a:p>
          <a:p>
            <a:r>
              <a:rPr lang="fr-FR" sz="1600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en proposant les meilleurs produits et services avec une garantie de qualité et de traçabilité</a:t>
            </a:r>
          </a:p>
          <a:p>
            <a:endParaRPr lang="fr-FR" sz="1200" b="1" dirty="0">
              <a:solidFill>
                <a:srgbClr val="003B7E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fr-FR" sz="2800" b="1" dirty="0">
                <a:solidFill>
                  <a:srgbClr val="003B7E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... MULTICANAL </a:t>
            </a:r>
          </a:p>
          <a:p>
            <a:r>
              <a:rPr lang="fr-FR" sz="2000" b="1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sz="1600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qui laisse à nos clients le choix de la manière dont ils souhaitent interagir avec METRO </a:t>
            </a:r>
          </a:p>
          <a:p>
            <a:endParaRPr lang="fr-FR" sz="1050" dirty="0">
              <a:solidFill>
                <a:srgbClr val="003B7E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fr-FR" sz="2800" b="1" dirty="0">
                <a:solidFill>
                  <a:srgbClr val="003B7E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… RESPONSABLE </a:t>
            </a:r>
          </a:p>
          <a:p>
            <a:r>
              <a:rPr lang="fr-FR" b="1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fr-FR" sz="1600" dirty="0">
                <a:solidFill>
                  <a:srgbClr val="003B7E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 engagement quotidien pour améliorer notre environnement et aider nos clients à passer au durable</a:t>
            </a:r>
            <a:endParaRPr lang="fr-FR" b="1" dirty="0">
              <a:solidFill>
                <a:srgbClr val="003B7E"/>
              </a:solidFill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98984" y="101604"/>
            <a:ext cx="10062336" cy="800921"/>
          </a:xfrm>
          <a:noFill/>
        </p:spPr>
        <p:txBody>
          <a:bodyPr vert="horz" lIns="91440" tIns="45720" rIns="91440" bIns="45720" rtlCol="0" anchor="ctr">
            <a:normAutofit fontScale="90000"/>
          </a:bodyPr>
          <a:lstStyle/>
          <a:p>
            <a:pPr algn="l"/>
            <a:r>
              <a:rPr lang="fr-FR" sz="3200" dirty="0">
                <a:solidFill>
                  <a:srgbClr val="003B7E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METRO FRANCE, </a:t>
            </a:r>
            <a:br>
              <a:rPr lang="fr-FR" sz="3200" dirty="0">
                <a:solidFill>
                  <a:srgbClr val="003B7E"/>
                </a:solidFill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sz="3200" dirty="0">
                <a:solidFill>
                  <a:srgbClr val="003B7E"/>
                </a:solidFill>
                <a:ea typeface="Segoe UI" panose="020B0502040204020203" pitchFamily="34" charset="0"/>
                <a:cs typeface="Segoe UI" panose="020B0502040204020203" pitchFamily="34" charset="0"/>
              </a:rPr>
              <a:t>C’EST UNE EXPÉRIENCE…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332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 descr="Une image contenant Magasin, Commerce de proximité, Épicerie, Aliments naturels&#10;&#10;Description générée automatiquement">
            <a:extLst>
              <a:ext uri="{FF2B5EF4-FFF2-40B4-BE49-F238E27FC236}">
                <a16:creationId xmlns:a16="http://schemas.microsoft.com/office/drawing/2014/main" id="{61A642AD-C866-8652-754A-2E99CDF334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3" t="13454" r="53" b="1933"/>
          <a:stretch/>
        </p:blipFill>
        <p:spPr>
          <a:xfrm>
            <a:off x="0" y="0"/>
            <a:ext cx="12192000" cy="6874946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C6660175-4B3D-8F21-B6E5-F829CAAA90A0}"/>
              </a:ext>
            </a:extLst>
          </p:cNvPr>
          <p:cNvSpPr/>
          <p:nvPr/>
        </p:nvSpPr>
        <p:spPr>
          <a:xfrm>
            <a:off x="6479" y="0"/>
            <a:ext cx="12192000" cy="6857999"/>
          </a:xfrm>
          <a:prstGeom prst="rect">
            <a:avLst/>
          </a:prstGeom>
          <a:solidFill>
            <a:srgbClr val="003B7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CE95DD73-EEFF-9A40-FE30-F60EF23EB1B3}"/>
              </a:ext>
            </a:extLst>
          </p:cNvPr>
          <p:cNvSpPr txBox="1"/>
          <p:nvPr/>
        </p:nvSpPr>
        <p:spPr>
          <a:xfrm>
            <a:off x="3830011" y="3988505"/>
            <a:ext cx="5576819" cy="799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700"/>
              </a:lnSpc>
            </a:pPr>
            <a:r>
              <a:rPr lang="fr-FR" sz="3200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1</a:t>
            </a:r>
            <a:r>
              <a:rPr lang="fr-FR" sz="3200" spc="-15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ER</a:t>
            </a:r>
            <a:r>
              <a:rPr lang="fr-FR" sz="3200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 FOURNISSEUR </a:t>
            </a:r>
            <a:r>
              <a:rPr lang="fr-FR" sz="3200" b="1" spc="-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LOCAL</a:t>
            </a:r>
          </a:p>
          <a:p>
            <a:pPr algn="just">
              <a:lnSpc>
                <a:spcPts val="2700"/>
              </a:lnSpc>
            </a:pPr>
            <a:r>
              <a:rPr lang="fr-FR" sz="3200" spc="15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</a:rPr>
              <a:t>DE LA RESTAURATION</a:t>
            </a:r>
          </a:p>
        </p:txBody>
      </p:sp>
      <p:pic>
        <p:nvPicPr>
          <p:cNvPr id="11" name="Image 10" descr="Une image contenant texte, Police, Graphique, capture d’écran&#10;&#10;Description générée automatiquement">
            <a:extLst>
              <a:ext uri="{FF2B5EF4-FFF2-40B4-BE49-F238E27FC236}">
                <a16:creationId xmlns:a16="http://schemas.microsoft.com/office/drawing/2014/main" id="{854C653E-682A-3009-D94E-18F4B0DCB6A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0841" y="1478681"/>
            <a:ext cx="2667225" cy="2276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38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Une image contenant personne, intérieur, charrette à bras&#10;&#10;Description générée automatiquement">
            <a:extLst>
              <a:ext uri="{FF2B5EF4-FFF2-40B4-BE49-F238E27FC236}">
                <a16:creationId xmlns:a16="http://schemas.microsoft.com/office/drawing/2014/main" id="{ACD52D1C-C38B-EC4F-77DE-17FE037D30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07" b="16474"/>
          <a:stretch/>
        </p:blipFill>
        <p:spPr>
          <a:xfrm>
            <a:off x="0" y="2031282"/>
            <a:ext cx="12198479" cy="485024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B685E86-669E-6F40-3528-E7BD4976AED7}"/>
              </a:ext>
            </a:extLst>
          </p:cNvPr>
          <p:cNvSpPr/>
          <p:nvPr/>
        </p:nvSpPr>
        <p:spPr>
          <a:xfrm>
            <a:off x="0" y="2031281"/>
            <a:ext cx="12192000" cy="4850247"/>
          </a:xfrm>
          <a:prstGeom prst="rect">
            <a:avLst/>
          </a:prstGeom>
          <a:solidFill>
            <a:srgbClr val="003B7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8AFCAF-12A8-4E11-92D5-807A520C897F}"/>
              </a:ext>
            </a:extLst>
          </p:cNvPr>
          <p:cNvSpPr/>
          <p:nvPr/>
        </p:nvSpPr>
        <p:spPr>
          <a:xfrm>
            <a:off x="150238" y="1567378"/>
            <a:ext cx="92655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u="none" strike="noStrike" kern="1200" cap="none" spc="0" normalizeH="0" baseline="0" noProof="0" dirty="0">
                <a:ln>
                  <a:noFill/>
                </a:ln>
                <a:solidFill>
                  <a:srgbClr val="1A3C7B"/>
                </a:solidFill>
                <a:effectLst/>
                <a:uLnTx/>
                <a:uFillTx/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Au service des professionnels depuis 1971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5BA17E-F28C-416A-3F43-8C4B39259244}"/>
              </a:ext>
            </a:extLst>
          </p:cNvPr>
          <p:cNvSpPr/>
          <p:nvPr/>
        </p:nvSpPr>
        <p:spPr>
          <a:xfrm>
            <a:off x="4588354" y="1273756"/>
            <a:ext cx="2307298" cy="2265510"/>
          </a:xfrm>
          <a:prstGeom prst="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5A0CB9C-00A1-43F4-DAB9-C872E481EB5A}"/>
              </a:ext>
            </a:extLst>
          </p:cNvPr>
          <p:cNvSpPr/>
          <p:nvPr/>
        </p:nvSpPr>
        <p:spPr>
          <a:xfrm>
            <a:off x="4679300" y="1752319"/>
            <a:ext cx="2078389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srgbClr val="003B7E"/>
                </a:solidFill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#1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rgbClr val="003B7E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du </a:t>
            </a:r>
            <a:r>
              <a:rPr lang="fr-FR" sz="2000" b="1" dirty="0" err="1">
                <a:solidFill>
                  <a:srgbClr val="003B7E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Foodservice</a:t>
            </a:r>
            <a:endParaRPr lang="fr-FR" sz="1400" b="1" dirty="0">
              <a:solidFill>
                <a:srgbClr val="003B7E"/>
              </a:solidFill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BD00E273-33F8-DF54-DFF3-A1A517C5DB7A}"/>
              </a:ext>
            </a:extLst>
          </p:cNvPr>
          <p:cNvGrpSpPr/>
          <p:nvPr/>
        </p:nvGrpSpPr>
        <p:grpSpPr>
          <a:xfrm>
            <a:off x="7951591" y="4390459"/>
            <a:ext cx="2341564" cy="1604431"/>
            <a:chOff x="362122" y="2649102"/>
            <a:chExt cx="2341564" cy="1604431"/>
          </a:xfrm>
        </p:grpSpPr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BAB9E93D-4F55-A725-0021-363A149A9936}"/>
                </a:ext>
              </a:extLst>
            </p:cNvPr>
            <p:cNvSpPr txBox="1"/>
            <p:nvPr/>
          </p:nvSpPr>
          <p:spPr>
            <a:xfrm>
              <a:off x="362122" y="3607202"/>
              <a:ext cx="23415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  <a:t>Halles</a:t>
              </a:r>
              <a:r>
                <a:rPr kumimoji="0" lang="fr-FR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  <a:t> </a:t>
              </a:r>
              <a:br>
                <a:rPr kumimoji="0" lang="fr-FR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</a:br>
              <a:r>
                <a:rPr kumimoji="0" lang="fr-FR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  <a:t>partout en France</a:t>
              </a:r>
              <a:endPara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Next LT Pro" panose="020B0504020202020204" pitchFamily="34" charset="0"/>
                <a:ea typeface="+mn-ea"/>
                <a:cs typeface="+mn-cs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4E55C6EB-AFF7-1425-7E5E-7D147B09B324}"/>
                </a:ext>
              </a:extLst>
            </p:cNvPr>
            <p:cNvSpPr/>
            <p:nvPr/>
          </p:nvSpPr>
          <p:spPr>
            <a:xfrm>
              <a:off x="842997" y="2649102"/>
              <a:ext cx="1281121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7200" b="1" dirty="0">
                  <a:solidFill>
                    <a:srgbClr val="FFE5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nir Black" panose="020B0803020203020204" pitchFamily="34" charset="-78"/>
                  <a:cs typeface="Avenir Black" panose="020B0803020203020204" pitchFamily="34" charset="-78"/>
                </a:rPr>
                <a:t>99</a:t>
              </a:r>
            </a:p>
          </p:txBody>
        </p:sp>
      </p:grpSp>
      <p:grpSp>
        <p:nvGrpSpPr>
          <p:cNvPr id="11" name="Group 4">
            <a:extLst>
              <a:ext uri="{FF2B5EF4-FFF2-40B4-BE49-F238E27FC236}">
                <a16:creationId xmlns:a16="http://schemas.microsoft.com/office/drawing/2014/main" id="{EAA95359-1084-90FB-18B7-068188568B30}"/>
              </a:ext>
            </a:extLst>
          </p:cNvPr>
          <p:cNvGrpSpPr/>
          <p:nvPr/>
        </p:nvGrpSpPr>
        <p:grpSpPr>
          <a:xfrm>
            <a:off x="1186913" y="4321725"/>
            <a:ext cx="2662397" cy="1670901"/>
            <a:chOff x="2676028" y="1557413"/>
            <a:chExt cx="2662397" cy="1670901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EA0675E-DBED-305C-6D1E-9406193ECA53}"/>
                </a:ext>
              </a:extLst>
            </p:cNvPr>
            <p:cNvSpPr/>
            <p:nvPr/>
          </p:nvSpPr>
          <p:spPr>
            <a:xfrm>
              <a:off x="2676028" y="1557413"/>
              <a:ext cx="2662397" cy="1200329"/>
            </a:xfrm>
            <a:prstGeom prst="rect">
              <a:avLst/>
            </a:prstGeom>
          </p:spPr>
          <p:txBody>
            <a:bodyPr wrap="none" lIns="91440" tIns="45720" rIns="91440" bIns="45720" anchor="t">
              <a:spAutoFit/>
            </a:bodyPr>
            <a:lstStyle/>
            <a:p>
              <a:pPr algn="ctr">
                <a:defRPr/>
              </a:pPr>
              <a:r>
                <a:rPr lang="fr-FR" sz="7200" b="1" dirty="0">
                  <a:solidFill>
                    <a:srgbClr val="FFE5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nir Black" panose="020B0803020203020204" pitchFamily="34" charset="-78"/>
                  <a:cs typeface="Avenir Black" panose="020B0803020203020204" pitchFamily="34" charset="-78"/>
                </a:rPr>
                <a:t>5,3</a:t>
              </a:r>
              <a:r>
                <a:rPr lang="fr-FR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nir Next LT Pro"/>
                  <a:cs typeface="Segoe UI"/>
                </a:rPr>
                <a:t> </a:t>
              </a:r>
              <a:r>
                <a:rPr kumimoji="0" lang="fr-FR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/>
                  <a:cs typeface="Segoe UI"/>
                </a:rPr>
                <a:t>milliards</a:t>
              </a:r>
              <a:r>
                <a:rPr lang="fr-FR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nir Next LT Pro"/>
                  <a:cs typeface="Segoe UI"/>
                </a:rPr>
                <a:t> </a:t>
              </a:r>
              <a:endPara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9BA130D-37ED-CC1A-29AA-DCC90020C52D}"/>
                </a:ext>
              </a:extLst>
            </p:cNvPr>
            <p:cNvSpPr/>
            <p:nvPr/>
          </p:nvSpPr>
          <p:spPr>
            <a:xfrm>
              <a:off x="2927665" y="2581983"/>
              <a:ext cx="212436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  <a:t>d’Euros de CA HT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nir Next LT Pro" panose="020B0504020202020204" pitchFamily="34" charset="0"/>
                  <a:cs typeface="Segoe UI" panose="020B0502040204020203" pitchFamily="34" charset="0"/>
                </a:rPr>
                <a:t>En 2023</a:t>
              </a:r>
              <a:r>
                <a:rPr kumimoji="0" lang="fr-FR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  <a:t> </a:t>
              </a:r>
            </a:p>
          </p:txBody>
        </p:sp>
      </p:grp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9EA0E627-4D1B-02B2-B7A1-8CD2EF070B71}"/>
              </a:ext>
            </a:extLst>
          </p:cNvPr>
          <p:cNvGrpSpPr/>
          <p:nvPr/>
        </p:nvGrpSpPr>
        <p:grpSpPr>
          <a:xfrm>
            <a:off x="4564938" y="4354986"/>
            <a:ext cx="2435282" cy="2173630"/>
            <a:chOff x="455429" y="4527079"/>
            <a:chExt cx="2435282" cy="2173630"/>
          </a:xfrm>
        </p:grpSpPr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2D6495E3-F182-4E68-C3AA-39E7545BFA76}"/>
                </a:ext>
              </a:extLst>
            </p:cNvPr>
            <p:cNvSpPr txBox="1"/>
            <p:nvPr/>
          </p:nvSpPr>
          <p:spPr>
            <a:xfrm>
              <a:off x="712739" y="5573964"/>
              <a:ext cx="19206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12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  <a:t> 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4AEF62C-3380-0FDD-413C-4A8C681D82B4}"/>
                </a:ext>
              </a:extLst>
            </p:cNvPr>
            <p:cNvSpPr/>
            <p:nvPr/>
          </p:nvSpPr>
          <p:spPr>
            <a:xfrm>
              <a:off x="455429" y="4527079"/>
              <a:ext cx="2435282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fr-FR" sz="7200" b="1" dirty="0">
                  <a:solidFill>
                    <a:srgbClr val="FFE5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nir Black" panose="020B0803020203020204" pitchFamily="34" charset="-78"/>
                  <a:cs typeface="Avenir Black" panose="020B0803020203020204" pitchFamily="34" charset="-78"/>
                </a:rPr>
                <a:t>9</a:t>
              </a:r>
              <a:r>
                <a:rPr lang="fr-FR" sz="2000" b="1" dirty="0">
                  <a:solidFill>
                    <a:srgbClr val="FFE5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nir Black" panose="020B0803020203020204" pitchFamily="34" charset="-78"/>
                  <a:cs typeface="Avenir Black" panose="020B0803020203020204" pitchFamily="34" charset="-78"/>
                </a:rPr>
                <a:t> </a:t>
              </a:r>
              <a:r>
                <a:rPr lang="fr-FR" sz="7200" b="1" dirty="0">
                  <a:solidFill>
                    <a:srgbClr val="FFE5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venir Black" panose="020B0803020203020204" pitchFamily="34" charset="-78"/>
                  <a:cs typeface="Avenir Black" panose="020B0803020203020204" pitchFamily="34" charset="-78"/>
                </a:rPr>
                <a:t>000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B83B7D80-0AC5-F80E-2ACB-EF3DC4C3A6E5}"/>
                </a:ext>
              </a:extLst>
            </p:cNvPr>
            <p:cNvSpPr txBox="1"/>
            <p:nvPr/>
          </p:nvSpPr>
          <p:spPr>
            <a:xfrm>
              <a:off x="823458" y="5500380"/>
              <a:ext cx="17821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  <a:t>collaborateurs </a:t>
              </a:r>
              <a:br>
                <a:rPr kumimoji="0" lang="fr-FR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</a:br>
              <a:r>
                <a:rPr kumimoji="0" lang="fr-FR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Avenir Next LT Pro" panose="020B0504020202020204" pitchFamily="34" charset="0"/>
                  <a:ea typeface="+mn-ea"/>
                  <a:cs typeface="Segoe UI" panose="020B0502040204020203" pitchFamily="34" charset="0"/>
                </a:rPr>
                <a:t>Dont 400 commerciaux itinérants</a:t>
              </a:r>
              <a:endParaRPr kumimoji="0" lang="fr-FR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Next LT Pro" panose="020B0504020202020204" pitchFamily="34" charset="0"/>
                <a:ea typeface="+mn-ea"/>
              </a:endParaRPr>
            </a:p>
          </p:txBody>
        </p:sp>
      </p:grpSp>
      <p:grpSp>
        <p:nvGrpSpPr>
          <p:cNvPr id="20" name="Groupe 19" descr="flèches de progression pointant vers la droite">
            <a:extLst>
              <a:ext uri="{FF2B5EF4-FFF2-40B4-BE49-F238E27FC236}">
                <a16:creationId xmlns:a16="http://schemas.microsoft.com/office/drawing/2014/main" id="{12AF3E2F-4302-09BD-0C6B-842B17C7AE84}"/>
              </a:ext>
            </a:extLst>
          </p:cNvPr>
          <p:cNvGrpSpPr/>
          <p:nvPr/>
        </p:nvGrpSpPr>
        <p:grpSpPr>
          <a:xfrm rot="5400000">
            <a:off x="1983027" y="3697924"/>
            <a:ext cx="646334" cy="600853"/>
            <a:chOff x="503238" y="6651624"/>
            <a:chExt cx="3048000" cy="1927226"/>
          </a:xfrm>
        </p:grpSpPr>
        <p:sp>
          <p:nvSpPr>
            <p:cNvPr id="21" name="Rectangle 211">
              <a:extLst>
                <a:ext uri="{FF2B5EF4-FFF2-40B4-BE49-F238E27FC236}">
                  <a16:creationId xmlns:a16="http://schemas.microsoft.com/office/drawing/2014/main" id="{507DCC04-95F0-0BD3-49D3-D43DD119D4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2" name="Rectangle 212">
              <a:extLst>
                <a:ext uri="{FF2B5EF4-FFF2-40B4-BE49-F238E27FC236}">
                  <a16:creationId xmlns:a16="http://schemas.microsoft.com/office/drawing/2014/main" id="{4AC924B6-0392-CB30-51AA-FFC0B713BAB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0" name="Rectangle 213">
              <a:extLst>
                <a:ext uri="{FF2B5EF4-FFF2-40B4-BE49-F238E27FC236}">
                  <a16:creationId xmlns:a16="http://schemas.microsoft.com/office/drawing/2014/main" id="{FAB53AF9-0ABC-F36B-2A5E-D94B5C21C4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1" name="Rectangle 214">
              <a:extLst>
                <a:ext uri="{FF2B5EF4-FFF2-40B4-BE49-F238E27FC236}">
                  <a16:creationId xmlns:a16="http://schemas.microsoft.com/office/drawing/2014/main" id="{F6316241-3E19-ECA7-FD59-B5662AC6CA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3" name="Rectangle 215">
              <a:extLst>
                <a:ext uri="{FF2B5EF4-FFF2-40B4-BE49-F238E27FC236}">
                  <a16:creationId xmlns:a16="http://schemas.microsoft.com/office/drawing/2014/main" id="{46C26C31-13D1-A2AD-396F-C62D51EB42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4" name="Rectangle 216">
              <a:extLst>
                <a:ext uri="{FF2B5EF4-FFF2-40B4-BE49-F238E27FC236}">
                  <a16:creationId xmlns:a16="http://schemas.microsoft.com/office/drawing/2014/main" id="{45936181-10A6-F69B-C380-FB022795C6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0" name="Rectangle 217">
              <a:extLst>
                <a:ext uri="{FF2B5EF4-FFF2-40B4-BE49-F238E27FC236}">
                  <a16:creationId xmlns:a16="http://schemas.microsoft.com/office/drawing/2014/main" id="{0EE87119-1952-715F-578A-845D04A14D4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2" name="Rectangle 218">
              <a:extLst>
                <a:ext uri="{FF2B5EF4-FFF2-40B4-BE49-F238E27FC236}">
                  <a16:creationId xmlns:a16="http://schemas.microsoft.com/office/drawing/2014/main" id="{8EE2920C-1004-21BA-2DED-22D9605575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3" name="Freeform 235">
              <a:extLst>
                <a:ext uri="{FF2B5EF4-FFF2-40B4-BE49-F238E27FC236}">
                  <a16:creationId xmlns:a16="http://schemas.microsoft.com/office/drawing/2014/main" id="{249544DD-AE19-0264-C84E-C46E620269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4" name="Freeform 236">
              <a:extLst>
                <a:ext uri="{FF2B5EF4-FFF2-40B4-BE49-F238E27FC236}">
                  <a16:creationId xmlns:a16="http://schemas.microsoft.com/office/drawing/2014/main" id="{D9253EED-092D-1597-AE20-B94A9A22C6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5" name="Freeform 237">
              <a:extLst>
                <a:ext uri="{FF2B5EF4-FFF2-40B4-BE49-F238E27FC236}">
                  <a16:creationId xmlns:a16="http://schemas.microsoft.com/office/drawing/2014/main" id="{A23FD810-5A93-A4E1-6601-3046CB3FE3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6" name="Freeform 238">
              <a:extLst>
                <a:ext uri="{FF2B5EF4-FFF2-40B4-BE49-F238E27FC236}">
                  <a16:creationId xmlns:a16="http://schemas.microsoft.com/office/drawing/2014/main" id="{5D40B423-10BB-DFDA-EA21-3A968D8822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7" name="Freeform 239">
              <a:extLst>
                <a:ext uri="{FF2B5EF4-FFF2-40B4-BE49-F238E27FC236}">
                  <a16:creationId xmlns:a16="http://schemas.microsoft.com/office/drawing/2014/main" id="{622C392C-D010-EA56-91D6-B13E86702F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8" name="Freeform 240">
              <a:extLst>
                <a:ext uri="{FF2B5EF4-FFF2-40B4-BE49-F238E27FC236}">
                  <a16:creationId xmlns:a16="http://schemas.microsoft.com/office/drawing/2014/main" id="{C3BF858B-A042-D91C-70F8-7A44DFDD78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9" name="Freeform 241">
              <a:extLst>
                <a:ext uri="{FF2B5EF4-FFF2-40B4-BE49-F238E27FC236}">
                  <a16:creationId xmlns:a16="http://schemas.microsoft.com/office/drawing/2014/main" id="{47C19F46-5A48-E9E0-826C-FC494E068BF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0" name="Freeform 242">
              <a:extLst>
                <a:ext uri="{FF2B5EF4-FFF2-40B4-BE49-F238E27FC236}">
                  <a16:creationId xmlns:a16="http://schemas.microsoft.com/office/drawing/2014/main" id="{345F8D98-826B-C957-0CA1-A8BC26F759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1" name="Freeform 244">
              <a:extLst>
                <a:ext uri="{FF2B5EF4-FFF2-40B4-BE49-F238E27FC236}">
                  <a16:creationId xmlns:a16="http://schemas.microsoft.com/office/drawing/2014/main" id="{98103713-5B17-BA8B-85C4-221CC7734BC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2" name="Freeform 246">
              <a:extLst>
                <a:ext uri="{FF2B5EF4-FFF2-40B4-BE49-F238E27FC236}">
                  <a16:creationId xmlns:a16="http://schemas.microsoft.com/office/drawing/2014/main" id="{5EF80385-A10D-3BC3-9C4A-52C6CFBEA2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3" name="Freeform 248">
              <a:extLst>
                <a:ext uri="{FF2B5EF4-FFF2-40B4-BE49-F238E27FC236}">
                  <a16:creationId xmlns:a16="http://schemas.microsoft.com/office/drawing/2014/main" id="{52430FFA-2AFB-3691-7544-3F94B93B6A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6" name="Freeform 250">
              <a:extLst>
                <a:ext uri="{FF2B5EF4-FFF2-40B4-BE49-F238E27FC236}">
                  <a16:creationId xmlns:a16="http://schemas.microsoft.com/office/drawing/2014/main" id="{1A975A56-125D-DE58-DD2B-3087BC794D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7" name="Rectangle 251">
              <a:extLst>
                <a:ext uri="{FF2B5EF4-FFF2-40B4-BE49-F238E27FC236}">
                  <a16:creationId xmlns:a16="http://schemas.microsoft.com/office/drawing/2014/main" id="{CFE3C551-C10B-9266-8BD8-2A658143A1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302500"/>
              <a:ext cx="539750" cy="1333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8" name="Rectangle 252">
              <a:extLst>
                <a:ext uri="{FF2B5EF4-FFF2-40B4-BE49-F238E27FC236}">
                  <a16:creationId xmlns:a16="http://schemas.microsoft.com/office/drawing/2014/main" id="{CE4B8BEF-CBF6-3613-D669-30306FF0C7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464425"/>
              <a:ext cx="53975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0" name="Rectangle 253">
              <a:extLst>
                <a:ext uri="{FF2B5EF4-FFF2-40B4-BE49-F238E27FC236}">
                  <a16:creationId xmlns:a16="http://schemas.microsoft.com/office/drawing/2014/main" id="{D55F3099-2A8F-20D2-0D48-FB43FA1937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629525"/>
              <a:ext cx="53975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70" name="Rectangle 254">
              <a:extLst>
                <a:ext uri="{FF2B5EF4-FFF2-40B4-BE49-F238E27FC236}">
                  <a16:creationId xmlns:a16="http://schemas.microsoft.com/office/drawing/2014/main" id="{328D93E1-DB90-A5B6-F3BA-5B31A04AA5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794625"/>
              <a:ext cx="539750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71" name="Freeform 255">
              <a:extLst>
                <a:ext uri="{FF2B5EF4-FFF2-40B4-BE49-F238E27FC236}">
                  <a16:creationId xmlns:a16="http://schemas.microsoft.com/office/drawing/2014/main" id="{0E1B61B2-80B6-4F6D-1CB7-07126EF6AE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026275"/>
              <a:ext cx="311150" cy="409575"/>
            </a:xfrm>
            <a:custGeom>
              <a:avLst/>
              <a:gdLst>
                <a:gd name="T0" fmla="*/ 196 w 196"/>
                <a:gd name="T1" fmla="*/ 258 h 258"/>
                <a:gd name="T2" fmla="*/ 0 w 196"/>
                <a:gd name="T3" fmla="*/ 258 h 258"/>
                <a:gd name="T4" fmla="*/ 0 w 196"/>
                <a:gd name="T5" fmla="*/ 0 h 258"/>
                <a:gd name="T6" fmla="*/ 196 w 196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96" y="2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72" name="Freeform 256">
              <a:extLst>
                <a:ext uri="{FF2B5EF4-FFF2-40B4-BE49-F238E27FC236}">
                  <a16:creationId xmlns:a16="http://schemas.microsoft.com/office/drawing/2014/main" id="{DF6C5C0A-4BC8-2AC4-B40A-1ADF4A4900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464425"/>
              <a:ext cx="428625" cy="136525"/>
            </a:xfrm>
            <a:custGeom>
              <a:avLst/>
              <a:gdLst>
                <a:gd name="T0" fmla="*/ 270 w 270"/>
                <a:gd name="T1" fmla="*/ 86 h 86"/>
                <a:gd name="T2" fmla="*/ 0 w 270"/>
                <a:gd name="T3" fmla="*/ 86 h 86"/>
                <a:gd name="T4" fmla="*/ 0 w 270"/>
                <a:gd name="T5" fmla="*/ 0 h 86"/>
                <a:gd name="T6" fmla="*/ 204 w 270"/>
                <a:gd name="T7" fmla="*/ 0 h 86"/>
                <a:gd name="T8" fmla="*/ 270 w 27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204" y="0"/>
                  </a:lnTo>
                  <a:lnTo>
                    <a:pt x="270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73" name="Freeform 257">
              <a:extLst>
                <a:ext uri="{FF2B5EF4-FFF2-40B4-BE49-F238E27FC236}">
                  <a16:creationId xmlns:a16="http://schemas.microsoft.com/office/drawing/2014/main" id="{17A75EB4-B5F0-032B-268D-1CDB8E1EA4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794625"/>
              <a:ext cx="311150" cy="409575"/>
            </a:xfrm>
            <a:custGeom>
              <a:avLst/>
              <a:gdLst>
                <a:gd name="T0" fmla="*/ 196 w 196"/>
                <a:gd name="T1" fmla="*/ 0 h 258"/>
                <a:gd name="T2" fmla="*/ 0 w 196"/>
                <a:gd name="T3" fmla="*/ 0 h 258"/>
                <a:gd name="T4" fmla="*/ 0 w 196"/>
                <a:gd name="T5" fmla="*/ 258 h 258"/>
                <a:gd name="T6" fmla="*/ 196 w 196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74" name="Freeform 258">
              <a:extLst>
                <a:ext uri="{FF2B5EF4-FFF2-40B4-BE49-F238E27FC236}">
                  <a16:creationId xmlns:a16="http://schemas.microsoft.com/office/drawing/2014/main" id="{84363D9F-D148-0584-FA39-E1B03BD9165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629525"/>
              <a:ext cx="428625" cy="136525"/>
            </a:xfrm>
            <a:custGeom>
              <a:avLst/>
              <a:gdLst>
                <a:gd name="T0" fmla="*/ 270 w 270"/>
                <a:gd name="T1" fmla="*/ 0 h 86"/>
                <a:gd name="T2" fmla="*/ 0 w 270"/>
                <a:gd name="T3" fmla="*/ 0 h 86"/>
                <a:gd name="T4" fmla="*/ 0 w 270"/>
                <a:gd name="T5" fmla="*/ 86 h 86"/>
                <a:gd name="T6" fmla="*/ 204 w 270"/>
                <a:gd name="T7" fmla="*/ 86 h 86"/>
                <a:gd name="T8" fmla="*/ 270 w 27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204" y="8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75" name="Freeform 243">
              <a:extLst>
                <a:ext uri="{FF2B5EF4-FFF2-40B4-BE49-F238E27FC236}">
                  <a16:creationId xmlns:a16="http://schemas.microsoft.com/office/drawing/2014/main" id="{0C1C366A-0559-E630-76A2-DE096827A6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4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76" name="Freeform 245">
              <a:extLst>
                <a:ext uri="{FF2B5EF4-FFF2-40B4-BE49-F238E27FC236}">
                  <a16:creationId xmlns:a16="http://schemas.microsoft.com/office/drawing/2014/main" id="{921DD703-A9C9-0BA1-21A4-4B770DBD808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4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77" name="Freeform 247">
              <a:extLst>
                <a:ext uri="{FF2B5EF4-FFF2-40B4-BE49-F238E27FC236}">
                  <a16:creationId xmlns:a16="http://schemas.microsoft.com/office/drawing/2014/main" id="{526C22E7-4651-BA37-C7ED-18055AF41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4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78" name="Freeform 249">
              <a:extLst>
                <a:ext uri="{FF2B5EF4-FFF2-40B4-BE49-F238E27FC236}">
                  <a16:creationId xmlns:a16="http://schemas.microsoft.com/office/drawing/2014/main" id="{1A9E4F62-4916-A860-642E-F34CDEDA4C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4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2079" name="Groupe 2078" descr="flèches de progression pointant vers la droite">
            <a:extLst>
              <a:ext uri="{FF2B5EF4-FFF2-40B4-BE49-F238E27FC236}">
                <a16:creationId xmlns:a16="http://schemas.microsoft.com/office/drawing/2014/main" id="{90E1DC25-4A64-5B9D-62F5-921DCDCEFCE9}"/>
              </a:ext>
            </a:extLst>
          </p:cNvPr>
          <p:cNvGrpSpPr/>
          <p:nvPr/>
        </p:nvGrpSpPr>
        <p:grpSpPr>
          <a:xfrm rot="5400000">
            <a:off x="5454959" y="3698254"/>
            <a:ext cx="646334" cy="600853"/>
            <a:chOff x="503238" y="6651624"/>
            <a:chExt cx="3048000" cy="1927226"/>
          </a:xfrm>
        </p:grpSpPr>
        <p:sp>
          <p:nvSpPr>
            <p:cNvPr id="2080" name="Rectangle 211">
              <a:extLst>
                <a:ext uri="{FF2B5EF4-FFF2-40B4-BE49-F238E27FC236}">
                  <a16:creationId xmlns:a16="http://schemas.microsoft.com/office/drawing/2014/main" id="{F39F7625-0489-CEF8-19DC-E588861DD9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81" name="Rectangle 212">
              <a:extLst>
                <a:ext uri="{FF2B5EF4-FFF2-40B4-BE49-F238E27FC236}">
                  <a16:creationId xmlns:a16="http://schemas.microsoft.com/office/drawing/2014/main" id="{068C62E0-DCFC-7E0F-01CD-BF6E650AC4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82" name="Rectangle 213">
              <a:extLst>
                <a:ext uri="{FF2B5EF4-FFF2-40B4-BE49-F238E27FC236}">
                  <a16:creationId xmlns:a16="http://schemas.microsoft.com/office/drawing/2014/main" id="{7A8DCCD6-BC0B-73FA-5512-B1D94BCA9D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83" name="Rectangle 214">
              <a:extLst>
                <a:ext uri="{FF2B5EF4-FFF2-40B4-BE49-F238E27FC236}">
                  <a16:creationId xmlns:a16="http://schemas.microsoft.com/office/drawing/2014/main" id="{C5D9F8AB-AC7E-CFD7-5AA5-F8EF520FEA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84" name="Rectangle 215">
              <a:extLst>
                <a:ext uri="{FF2B5EF4-FFF2-40B4-BE49-F238E27FC236}">
                  <a16:creationId xmlns:a16="http://schemas.microsoft.com/office/drawing/2014/main" id="{5DBBB8F9-4E38-98B3-DADD-ECBCA1804B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85" name="Rectangle 216">
              <a:extLst>
                <a:ext uri="{FF2B5EF4-FFF2-40B4-BE49-F238E27FC236}">
                  <a16:creationId xmlns:a16="http://schemas.microsoft.com/office/drawing/2014/main" id="{29EE3EF0-FE57-6183-0CDD-6D1D3E66036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86" name="Rectangle 217">
              <a:extLst>
                <a:ext uri="{FF2B5EF4-FFF2-40B4-BE49-F238E27FC236}">
                  <a16:creationId xmlns:a16="http://schemas.microsoft.com/office/drawing/2014/main" id="{3481E9B8-916B-7631-69DA-6D8CC1F334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87" name="Rectangle 218">
              <a:extLst>
                <a:ext uri="{FF2B5EF4-FFF2-40B4-BE49-F238E27FC236}">
                  <a16:creationId xmlns:a16="http://schemas.microsoft.com/office/drawing/2014/main" id="{3CD4F002-459B-B87D-D128-96B72B5666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88" name="Freeform 235">
              <a:extLst>
                <a:ext uri="{FF2B5EF4-FFF2-40B4-BE49-F238E27FC236}">
                  <a16:creationId xmlns:a16="http://schemas.microsoft.com/office/drawing/2014/main" id="{17AAB1F9-9869-72F3-F8BB-18BD6CF5637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89" name="Freeform 236">
              <a:extLst>
                <a:ext uri="{FF2B5EF4-FFF2-40B4-BE49-F238E27FC236}">
                  <a16:creationId xmlns:a16="http://schemas.microsoft.com/office/drawing/2014/main" id="{203D9CF5-97AF-48CB-DB17-18D8EABFE8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0" name="Freeform 237">
              <a:extLst>
                <a:ext uri="{FF2B5EF4-FFF2-40B4-BE49-F238E27FC236}">
                  <a16:creationId xmlns:a16="http://schemas.microsoft.com/office/drawing/2014/main" id="{B09E56C0-7D7E-F680-0A04-7E03C70870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1" name="Freeform 238">
              <a:extLst>
                <a:ext uri="{FF2B5EF4-FFF2-40B4-BE49-F238E27FC236}">
                  <a16:creationId xmlns:a16="http://schemas.microsoft.com/office/drawing/2014/main" id="{ED30348F-5C8E-3576-31E7-6D44BD9EAB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2" name="Freeform 239">
              <a:extLst>
                <a:ext uri="{FF2B5EF4-FFF2-40B4-BE49-F238E27FC236}">
                  <a16:creationId xmlns:a16="http://schemas.microsoft.com/office/drawing/2014/main" id="{21C9983B-F332-65A7-8B81-DD3F752BD5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3" name="Freeform 240">
              <a:extLst>
                <a:ext uri="{FF2B5EF4-FFF2-40B4-BE49-F238E27FC236}">
                  <a16:creationId xmlns:a16="http://schemas.microsoft.com/office/drawing/2014/main" id="{41DA8552-861C-E2F4-F717-C39B442A46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4" name="Freeform 241">
              <a:extLst>
                <a:ext uri="{FF2B5EF4-FFF2-40B4-BE49-F238E27FC236}">
                  <a16:creationId xmlns:a16="http://schemas.microsoft.com/office/drawing/2014/main" id="{9882C5C1-4851-88D4-E368-0EB55F9EE1E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5" name="Freeform 242">
              <a:extLst>
                <a:ext uri="{FF2B5EF4-FFF2-40B4-BE49-F238E27FC236}">
                  <a16:creationId xmlns:a16="http://schemas.microsoft.com/office/drawing/2014/main" id="{33D5449A-87C3-FE9B-92B3-2619DC13E2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6" name="Freeform 244">
              <a:extLst>
                <a:ext uri="{FF2B5EF4-FFF2-40B4-BE49-F238E27FC236}">
                  <a16:creationId xmlns:a16="http://schemas.microsoft.com/office/drawing/2014/main" id="{308AFF91-0D55-9575-F26D-B643983D68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7" name="Freeform 246">
              <a:extLst>
                <a:ext uri="{FF2B5EF4-FFF2-40B4-BE49-F238E27FC236}">
                  <a16:creationId xmlns:a16="http://schemas.microsoft.com/office/drawing/2014/main" id="{65CCE490-542E-5B31-3F8E-8D32ADA0D2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8" name="Freeform 248">
              <a:extLst>
                <a:ext uri="{FF2B5EF4-FFF2-40B4-BE49-F238E27FC236}">
                  <a16:creationId xmlns:a16="http://schemas.microsoft.com/office/drawing/2014/main" id="{ABD7B493-C204-0E4B-E67E-E3B813707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99" name="Freeform 250">
              <a:extLst>
                <a:ext uri="{FF2B5EF4-FFF2-40B4-BE49-F238E27FC236}">
                  <a16:creationId xmlns:a16="http://schemas.microsoft.com/office/drawing/2014/main" id="{273F90BD-82EE-AA18-526F-03E34E824F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0" name="Rectangle 251">
              <a:extLst>
                <a:ext uri="{FF2B5EF4-FFF2-40B4-BE49-F238E27FC236}">
                  <a16:creationId xmlns:a16="http://schemas.microsoft.com/office/drawing/2014/main" id="{04FF5648-256F-6B38-A180-1154FA792B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302500"/>
              <a:ext cx="539750" cy="1333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1" name="Rectangle 252">
              <a:extLst>
                <a:ext uri="{FF2B5EF4-FFF2-40B4-BE49-F238E27FC236}">
                  <a16:creationId xmlns:a16="http://schemas.microsoft.com/office/drawing/2014/main" id="{3C514F81-5AB7-0353-75FD-479B5C1EC8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464425"/>
              <a:ext cx="53975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2" name="Rectangle 253">
              <a:extLst>
                <a:ext uri="{FF2B5EF4-FFF2-40B4-BE49-F238E27FC236}">
                  <a16:creationId xmlns:a16="http://schemas.microsoft.com/office/drawing/2014/main" id="{5696814E-DE2D-6D11-8D50-130904861F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629525"/>
              <a:ext cx="53975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3" name="Rectangle 254">
              <a:extLst>
                <a:ext uri="{FF2B5EF4-FFF2-40B4-BE49-F238E27FC236}">
                  <a16:creationId xmlns:a16="http://schemas.microsoft.com/office/drawing/2014/main" id="{955A4CB3-B7F2-B6C6-C994-DD94FF5545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794625"/>
              <a:ext cx="539750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4" name="Freeform 255">
              <a:extLst>
                <a:ext uri="{FF2B5EF4-FFF2-40B4-BE49-F238E27FC236}">
                  <a16:creationId xmlns:a16="http://schemas.microsoft.com/office/drawing/2014/main" id="{FA0C18E0-5846-D638-8C3B-82EE32D78A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026275"/>
              <a:ext cx="311150" cy="409575"/>
            </a:xfrm>
            <a:custGeom>
              <a:avLst/>
              <a:gdLst>
                <a:gd name="T0" fmla="*/ 196 w 196"/>
                <a:gd name="T1" fmla="*/ 258 h 258"/>
                <a:gd name="T2" fmla="*/ 0 w 196"/>
                <a:gd name="T3" fmla="*/ 258 h 258"/>
                <a:gd name="T4" fmla="*/ 0 w 196"/>
                <a:gd name="T5" fmla="*/ 0 h 258"/>
                <a:gd name="T6" fmla="*/ 196 w 196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96" y="2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5" name="Freeform 256">
              <a:extLst>
                <a:ext uri="{FF2B5EF4-FFF2-40B4-BE49-F238E27FC236}">
                  <a16:creationId xmlns:a16="http://schemas.microsoft.com/office/drawing/2014/main" id="{5B92C857-983B-41CC-136F-5C22DF4215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464425"/>
              <a:ext cx="428625" cy="136525"/>
            </a:xfrm>
            <a:custGeom>
              <a:avLst/>
              <a:gdLst>
                <a:gd name="T0" fmla="*/ 270 w 270"/>
                <a:gd name="T1" fmla="*/ 86 h 86"/>
                <a:gd name="T2" fmla="*/ 0 w 270"/>
                <a:gd name="T3" fmla="*/ 86 h 86"/>
                <a:gd name="T4" fmla="*/ 0 w 270"/>
                <a:gd name="T5" fmla="*/ 0 h 86"/>
                <a:gd name="T6" fmla="*/ 204 w 270"/>
                <a:gd name="T7" fmla="*/ 0 h 86"/>
                <a:gd name="T8" fmla="*/ 270 w 27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204" y="0"/>
                  </a:lnTo>
                  <a:lnTo>
                    <a:pt x="270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6" name="Freeform 257">
              <a:extLst>
                <a:ext uri="{FF2B5EF4-FFF2-40B4-BE49-F238E27FC236}">
                  <a16:creationId xmlns:a16="http://schemas.microsoft.com/office/drawing/2014/main" id="{0DB70576-226F-620A-837A-DB891C51C1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794625"/>
              <a:ext cx="311150" cy="409575"/>
            </a:xfrm>
            <a:custGeom>
              <a:avLst/>
              <a:gdLst>
                <a:gd name="T0" fmla="*/ 196 w 196"/>
                <a:gd name="T1" fmla="*/ 0 h 258"/>
                <a:gd name="T2" fmla="*/ 0 w 196"/>
                <a:gd name="T3" fmla="*/ 0 h 258"/>
                <a:gd name="T4" fmla="*/ 0 w 196"/>
                <a:gd name="T5" fmla="*/ 258 h 258"/>
                <a:gd name="T6" fmla="*/ 196 w 196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7" name="Freeform 258">
              <a:extLst>
                <a:ext uri="{FF2B5EF4-FFF2-40B4-BE49-F238E27FC236}">
                  <a16:creationId xmlns:a16="http://schemas.microsoft.com/office/drawing/2014/main" id="{FCBCCE86-3DDD-DAFC-A413-E8302E5987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629525"/>
              <a:ext cx="428625" cy="136525"/>
            </a:xfrm>
            <a:custGeom>
              <a:avLst/>
              <a:gdLst>
                <a:gd name="T0" fmla="*/ 270 w 270"/>
                <a:gd name="T1" fmla="*/ 0 h 86"/>
                <a:gd name="T2" fmla="*/ 0 w 270"/>
                <a:gd name="T3" fmla="*/ 0 h 86"/>
                <a:gd name="T4" fmla="*/ 0 w 270"/>
                <a:gd name="T5" fmla="*/ 86 h 86"/>
                <a:gd name="T6" fmla="*/ 204 w 270"/>
                <a:gd name="T7" fmla="*/ 86 h 86"/>
                <a:gd name="T8" fmla="*/ 270 w 27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204" y="8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8" name="Freeform 243">
              <a:extLst>
                <a:ext uri="{FF2B5EF4-FFF2-40B4-BE49-F238E27FC236}">
                  <a16:creationId xmlns:a16="http://schemas.microsoft.com/office/drawing/2014/main" id="{9BFA8683-BC5F-DEE7-68FC-911C41F1FD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4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09" name="Freeform 245">
              <a:extLst>
                <a:ext uri="{FF2B5EF4-FFF2-40B4-BE49-F238E27FC236}">
                  <a16:creationId xmlns:a16="http://schemas.microsoft.com/office/drawing/2014/main" id="{34689A07-3C13-E54A-C78C-097811D904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4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10" name="Freeform 247">
              <a:extLst>
                <a:ext uri="{FF2B5EF4-FFF2-40B4-BE49-F238E27FC236}">
                  <a16:creationId xmlns:a16="http://schemas.microsoft.com/office/drawing/2014/main" id="{A6CEF58B-5A53-56EC-C47D-7DC12954788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4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11" name="Freeform 249">
              <a:extLst>
                <a:ext uri="{FF2B5EF4-FFF2-40B4-BE49-F238E27FC236}">
                  <a16:creationId xmlns:a16="http://schemas.microsoft.com/office/drawing/2014/main" id="{F3C09434-368D-1DEB-0FE9-452CAD6575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4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2112" name="Groupe 2111" descr="flèches de progression pointant vers la droite">
            <a:extLst>
              <a:ext uri="{FF2B5EF4-FFF2-40B4-BE49-F238E27FC236}">
                <a16:creationId xmlns:a16="http://schemas.microsoft.com/office/drawing/2014/main" id="{2341DBDE-A0B4-CFCD-98D2-E8E0C001621B}"/>
              </a:ext>
            </a:extLst>
          </p:cNvPr>
          <p:cNvGrpSpPr/>
          <p:nvPr/>
        </p:nvGrpSpPr>
        <p:grpSpPr>
          <a:xfrm rot="5400000">
            <a:off x="8723977" y="3701033"/>
            <a:ext cx="646333" cy="600853"/>
            <a:chOff x="503238" y="6651624"/>
            <a:chExt cx="3048000" cy="1927226"/>
          </a:xfrm>
        </p:grpSpPr>
        <p:sp>
          <p:nvSpPr>
            <p:cNvPr id="2113" name="Rectangle 211">
              <a:extLst>
                <a:ext uri="{FF2B5EF4-FFF2-40B4-BE49-F238E27FC236}">
                  <a16:creationId xmlns:a16="http://schemas.microsoft.com/office/drawing/2014/main" id="{D4D6915D-E366-95AF-4C29-8AEE0B0464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14" name="Rectangle 212">
              <a:extLst>
                <a:ext uri="{FF2B5EF4-FFF2-40B4-BE49-F238E27FC236}">
                  <a16:creationId xmlns:a16="http://schemas.microsoft.com/office/drawing/2014/main" id="{056C79B1-D45F-F88E-290A-2EC7FD89BE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15" name="Rectangle 213">
              <a:extLst>
                <a:ext uri="{FF2B5EF4-FFF2-40B4-BE49-F238E27FC236}">
                  <a16:creationId xmlns:a16="http://schemas.microsoft.com/office/drawing/2014/main" id="{DDDC83B4-B1EC-2FFE-5D1A-0F9D6FD199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16" name="Rectangle 214">
              <a:extLst>
                <a:ext uri="{FF2B5EF4-FFF2-40B4-BE49-F238E27FC236}">
                  <a16:creationId xmlns:a16="http://schemas.microsoft.com/office/drawing/2014/main" id="{1BA89374-1D7D-52AE-73AC-BB532C7A8A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17" name="Rectangle 215">
              <a:extLst>
                <a:ext uri="{FF2B5EF4-FFF2-40B4-BE49-F238E27FC236}">
                  <a16:creationId xmlns:a16="http://schemas.microsoft.com/office/drawing/2014/main" id="{2566F03A-66FF-62D7-795B-7D5AB1EA14C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18" name="Rectangle 216">
              <a:extLst>
                <a:ext uri="{FF2B5EF4-FFF2-40B4-BE49-F238E27FC236}">
                  <a16:creationId xmlns:a16="http://schemas.microsoft.com/office/drawing/2014/main" id="{00D0A74B-5F79-96CC-C99A-C354BD5ADD0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19" name="Rectangle 217">
              <a:extLst>
                <a:ext uri="{FF2B5EF4-FFF2-40B4-BE49-F238E27FC236}">
                  <a16:creationId xmlns:a16="http://schemas.microsoft.com/office/drawing/2014/main" id="{3CEB1865-90AB-F0E1-3272-B937EFB6E84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0" name="Rectangle 218">
              <a:extLst>
                <a:ext uri="{FF2B5EF4-FFF2-40B4-BE49-F238E27FC236}">
                  <a16:creationId xmlns:a16="http://schemas.microsoft.com/office/drawing/2014/main" id="{A0E90E79-B9FB-57B9-259D-FD0EF4ED17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1" name="Freeform 235">
              <a:extLst>
                <a:ext uri="{FF2B5EF4-FFF2-40B4-BE49-F238E27FC236}">
                  <a16:creationId xmlns:a16="http://schemas.microsoft.com/office/drawing/2014/main" id="{F028CF33-C967-B34C-E1FC-D48F2494A7D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2" name="Freeform 236">
              <a:extLst>
                <a:ext uri="{FF2B5EF4-FFF2-40B4-BE49-F238E27FC236}">
                  <a16:creationId xmlns:a16="http://schemas.microsoft.com/office/drawing/2014/main" id="{5FE20093-30A0-C170-F9B3-780B7143A0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3" name="Freeform 237">
              <a:extLst>
                <a:ext uri="{FF2B5EF4-FFF2-40B4-BE49-F238E27FC236}">
                  <a16:creationId xmlns:a16="http://schemas.microsoft.com/office/drawing/2014/main" id="{468A93C2-D085-E4AB-19E2-89DB19F766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4" name="Freeform 238">
              <a:extLst>
                <a:ext uri="{FF2B5EF4-FFF2-40B4-BE49-F238E27FC236}">
                  <a16:creationId xmlns:a16="http://schemas.microsoft.com/office/drawing/2014/main" id="{90AB1C33-BDCB-3285-0FD2-ED141ED6DF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5" name="Freeform 239">
              <a:extLst>
                <a:ext uri="{FF2B5EF4-FFF2-40B4-BE49-F238E27FC236}">
                  <a16:creationId xmlns:a16="http://schemas.microsoft.com/office/drawing/2014/main" id="{AE0ED141-50BE-EABE-2E0C-1CC3AD47EE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6" name="Freeform 240">
              <a:extLst>
                <a:ext uri="{FF2B5EF4-FFF2-40B4-BE49-F238E27FC236}">
                  <a16:creationId xmlns:a16="http://schemas.microsoft.com/office/drawing/2014/main" id="{5B3F7AF4-FE3D-4B38-97A0-83CD375249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7" name="Freeform 241">
              <a:extLst>
                <a:ext uri="{FF2B5EF4-FFF2-40B4-BE49-F238E27FC236}">
                  <a16:creationId xmlns:a16="http://schemas.microsoft.com/office/drawing/2014/main" id="{0E5FCCE9-174D-A639-6D1A-F652AB74B5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8" name="Freeform 242">
              <a:extLst>
                <a:ext uri="{FF2B5EF4-FFF2-40B4-BE49-F238E27FC236}">
                  <a16:creationId xmlns:a16="http://schemas.microsoft.com/office/drawing/2014/main" id="{A7174AA4-429E-7F36-4F07-E4599DC467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29" name="Freeform 244">
              <a:extLst>
                <a:ext uri="{FF2B5EF4-FFF2-40B4-BE49-F238E27FC236}">
                  <a16:creationId xmlns:a16="http://schemas.microsoft.com/office/drawing/2014/main" id="{A5E4EA72-8A01-5A99-D4F1-50CD053E43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0" name="Freeform 246">
              <a:extLst>
                <a:ext uri="{FF2B5EF4-FFF2-40B4-BE49-F238E27FC236}">
                  <a16:creationId xmlns:a16="http://schemas.microsoft.com/office/drawing/2014/main" id="{76BFDD68-0163-200B-E6A5-87B0B25331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1" name="Freeform 248">
              <a:extLst>
                <a:ext uri="{FF2B5EF4-FFF2-40B4-BE49-F238E27FC236}">
                  <a16:creationId xmlns:a16="http://schemas.microsoft.com/office/drawing/2014/main" id="{6F2AC44A-8E52-F69F-E90A-C0A1F45257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2" name="Freeform 250">
              <a:extLst>
                <a:ext uri="{FF2B5EF4-FFF2-40B4-BE49-F238E27FC236}">
                  <a16:creationId xmlns:a16="http://schemas.microsoft.com/office/drawing/2014/main" id="{D055679F-3F2C-D844-F42C-6D2E384696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3" name="Rectangle 251">
              <a:extLst>
                <a:ext uri="{FF2B5EF4-FFF2-40B4-BE49-F238E27FC236}">
                  <a16:creationId xmlns:a16="http://schemas.microsoft.com/office/drawing/2014/main" id="{863A4AB1-962C-2067-5A2B-7CEC3E5E22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302500"/>
              <a:ext cx="539750" cy="1333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4" name="Rectangle 252">
              <a:extLst>
                <a:ext uri="{FF2B5EF4-FFF2-40B4-BE49-F238E27FC236}">
                  <a16:creationId xmlns:a16="http://schemas.microsoft.com/office/drawing/2014/main" id="{33200A5D-3E02-3AE5-FE21-62087CEB8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464425"/>
              <a:ext cx="53975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5" name="Rectangle 253">
              <a:extLst>
                <a:ext uri="{FF2B5EF4-FFF2-40B4-BE49-F238E27FC236}">
                  <a16:creationId xmlns:a16="http://schemas.microsoft.com/office/drawing/2014/main" id="{AE172C6D-6351-7AE3-F7C4-40479DA00C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629525"/>
              <a:ext cx="53975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6" name="Rectangle 254">
              <a:extLst>
                <a:ext uri="{FF2B5EF4-FFF2-40B4-BE49-F238E27FC236}">
                  <a16:creationId xmlns:a16="http://schemas.microsoft.com/office/drawing/2014/main" id="{24BC6A60-1186-F876-306B-3F3B421B76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794625"/>
              <a:ext cx="539750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7" name="Freeform 255">
              <a:extLst>
                <a:ext uri="{FF2B5EF4-FFF2-40B4-BE49-F238E27FC236}">
                  <a16:creationId xmlns:a16="http://schemas.microsoft.com/office/drawing/2014/main" id="{64AE8094-40EF-980C-0F54-F5FAF95CCB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026275"/>
              <a:ext cx="311150" cy="409575"/>
            </a:xfrm>
            <a:custGeom>
              <a:avLst/>
              <a:gdLst>
                <a:gd name="T0" fmla="*/ 196 w 196"/>
                <a:gd name="T1" fmla="*/ 258 h 258"/>
                <a:gd name="T2" fmla="*/ 0 w 196"/>
                <a:gd name="T3" fmla="*/ 258 h 258"/>
                <a:gd name="T4" fmla="*/ 0 w 196"/>
                <a:gd name="T5" fmla="*/ 0 h 258"/>
                <a:gd name="T6" fmla="*/ 196 w 196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96" y="2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8" name="Freeform 256">
              <a:extLst>
                <a:ext uri="{FF2B5EF4-FFF2-40B4-BE49-F238E27FC236}">
                  <a16:creationId xmlns:a16="http://schemas.microsoft.com/office/drawing/2014/main" id="{625BE31D-2533-D3B2-CFCE-62A5A182C2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464425"/>
              <a:ext cx="428625" cy="136525"/>
            </a:xfrm>
            <a:custGeom>
              <a:avLst/>
              <a:gdLst>
                <a:gd name="T0" fmla="*/ 270 w 270"/>
                <a:gd name="T1" fmla="*/ 86 h 86"/>
                <a:gd name="T2" fmla="*/ 0 w 270"/>
                <a:gd name="T3" fmla="*/ 86 h 86"/>
                <a:gd name="T4" fmla="*/ 0 w 270"/>
                <a:gd name="T5" fmla="*/ 0 h 86"/>
                <a:gd name="T6" fmla="*/ 204 w 270"/>
                <a:gd name="T7" fmla="*/ 0 h 86"/>
                <a:gd name="T8" fmla="*/ 270 w 27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204" y="0"/>
                  </a:lnTo>
                  <a:lnTo>
                    <a:pt x="270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39" name="Freeform 257">
              <a:extLst>
                <a:ext uri="{FF2B5EF4-FFF2-40B4-BE49-F238E27FC236}">
                  <a16:creationId xmlns:a16="http://schemas.microsoft.com/office/drawing/2014/main" id="{21E18113-B629-CA29-DF17-A42277B2DE1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794625"/>
              <a:ext cx="311150" cy="409575"/>
            </a:xfrm>
            <a:custGeom>
              <a:avLst/>
              <a:gdLst>
                <a:gd name="T0" fmla="*/ 196 w 196"/>
                <a:gd name="T1" fmla="*/ 0 h 258"/>
                <a:gd name="T2" fmla="*/ 0 w 196"/>
                <a:gd name="T3" fmla="*/ 0 h 258"/>
                <a:gd name="T4" fmla="*/ 0 w 196"/>
                <a:gd name="T5" fmla="*/ 258 h 258"/>
                <a:gd name="T6" fmla="*/ 196 w 196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40" name="Freeform 258">
              <a:extLst>
                <a:ext uri="{FF2B5EF4-FFF2-40B4-BE49-F238E27FC236}">
                  <a16:creationId xmlns:a16="http://schemas.microsoft.com/office/drawing/2014/main" id="{1569C776-4DAD-E9D7-0011-C097E91238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629525"/>
              <a:ext cx="428625" cy="136525"/>
            </a:xfrm>
            <a:custGeom>
              <a:avLst/>
              <a:gdLst>
                <a:gd name="T0" fmla="*/ 270 w 270"/>
                <a:gd name="T1" fmla="*/ 0 h 86"/>
                <a:gd name="T2" fmla="*/ 0 w 270"/>
                <a:gd name="T3" fmla="*/ 0 h 86"/>
                <a:gd name="T4" fmla="*/ 0 w 270"/>
                <a:gd name="T5" fmla="*/ 86 h 86"/>
                <a:gd name="T6" fmla="*/ 204 w 270"/>
                <a:gd name="T7" fmla="*/ 86 h 86"/>
                <a:gd name="T8" fmla="*/ 270 w 27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204" y="8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41" name="Freeform 243">
              <a:extLst>
                <a:ext uri="{FF2B5EF4-FFF2-40B4-BE49-F238E27FC236}">
                  <a16:creationId xmlns:a16="http://schemas.microsoft.com/office/drawing/2014/main" id="{7191ABED-E8DD-8714-EFB9-C85EFF9CA3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4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42" name="Freeform 245">
              <a:extLst>
                <a:ext uri="{FF2B5EF4-FFF2-40B4-BE49-F238E27FC236}">
                  <a16:creationId xmlns:a16="http://schemas.microsoft.com/office/drawing/2014/main" id="{C44624D7-3A52-DBBF-6240-2B8AA1FD5A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4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43" name="Freeform 247">
              <a:extLst>
                <a:ext uri="{FF2B5EF4-FFF2-40B4-BE49-F238E27FC236}">
                  <a16:creationId xmlns:a16="http://schemas.microsoft.com/office/drawing/2014/main" id="{6CE96ED4-5C50-25EC-121A-A5D35A9C0E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4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144" name="Freeform 249">
              <a:extLst>
                <a:ext uri="{FF2B5EF4-FFF2-40B4-BE49-F238E27FC236}">
                  <a16:creationId xmlns:a16="http://schemas.microsoft.com/office/drawing/2014/main" id="{F1817A01-4AB9-FC66-8FC9-F47DAD2E37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4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0CB98E11-6757-0CAB-28CD-D96FDED247D3}"/>
              </a:ext>
            </a:extLst>
          </p:cNvPr>
          <p:cNvSpPr/>
          <p:nvPr/>
        </p:nvSpPr>
        <p:spPr>
          <a:xfrm>
            <a:off x="275042" y="413562"/>
            <a:ext cx="3116214" cy="159724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086EC76-1E6D-4294-7A68-5510B45858C2}"/>
              </a:ext>
            </a:extLst>
          </p:cNvPr>
          <p:cNvSpPr txBox="1">
            <a:spLocks/>
          </p:cNvSpPr>
          <p:nvPr/>
        </p:nvSpPr>
        <p:spPr>
          <a:xfrm>
            <a:off x="83563" y="384421"/>
            <a:ext cx="10909441" cy="7534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all" spc="0" normalizeH="0" baseline="0" noProof="0" dirty="0">
              <a:ln>
                <a:noFill/>
              </a:ln>
              <a:solidFill>
                <a:srgbClr val="1A3C7B"/>
              </a:solidFill>
              <a:effectLst/>
              <a:uLnTx/>
              <a:uFillTx/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26" name="Connecteur droit 25">
            <a:extLst>
              <a:ext uri="{FF2B5EF4-FFF2-40B4-BE49-F238E27FC236}">
                <a16:creationId xmlns:a16="http://schemas.microsoft.com/office/drawing/2014/main" id="{C6F62869-1B7F-A56A-E942-3DD1943F8D59}"/>
              </a:ext>
            </a:extLst>
          </p:cNvPr>
          <p:cNvCxnSpPr>
            <a:cxnSpLocks/>
          </p:cNvCxnSpPr>
          <p:nvPr/>
        </p:nvCxnSpPr>
        <p:spPr>
          <a:xfrm>
            <a:off x="275042" y="545538"/>
            <a:ext cx="3019906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itle 1">
            <a:extLst>
              <a:ext uri="{FF2B5EF4-FFF2-40B4-BE49-F238E27FC236}">
                <a16:creationId xmlns:a16="http://schemas.microsoft.com/office/drawing/2014/main" id="{CF12E681-0930-E943-8084-B2EF3DFC9F5C}"/>
              </a:ext>
            </a:extLst>
          </p:cNvPr>
          <p:cNvSpPr txBox="1">
            <a:spLocks/>
          </p:cNvSpPr>
          <p:nvPr/>
        </p:nvSpPr>
        <p:spPr>
          <a:xfrm>
            <a:off x="150238" y="136771"/>
            <a:ext cx="10909441" cy="75341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/>
              </a:rPr>
              <a:t>METRO LEADER </a:t>
            </a:r>
            <a:br>
              <a:rPr lang="fr-FR" sz="3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/>
              </a:rPr>
            </a:br>
            <a:r>
              <a:rPr lang="fr-FR" sz="3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/>
              </a:rPr>
              <a:t>SUR LE MARCHE DE LA RESTAURATION EN FRANCE</a:t>
            </a:r>
            <a:endParaRPr lang="fr-FR" sz="3200" b="0" dirty="0">
              <a:latin typeface="Avenir Next LT Pro" panose="020B0504020202020204" pitchFamily="34" charset="0"/>
              <a:ea typeface="+mj-lt"/>
              <a:cs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4832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, ciel, nuage, scène&#10;&#10;Description générée automatiquement">
            <a:extLst>
              <a:ext uri="{FF2B5EF4-FFF2-40B4-BE49-F238E27FC236}">
                <a16:creationId xmlns:a16="http://schemas.microsoft.com/office/drawing/2014/main" id="{CABAAA51-D8D1-03A0-0CA1-4AF6BBFDDE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76" b="23654"/>
          <a:stretch/>
        </p:blipFill>
        <p:spPr>
          <a:xfrm>
            <a:off x="0" y="1986617"/>
            <a:ext cx="12198479" cy="484296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DD5ED47-D11F-66AB-8F21-425203C5178F}"/>
              </a:ext>
            </a:extLst>
          </p:cNvPr>
          <p:cNvSpPr/>
          <p:nvPr/>
        </p:nvSpPr>
        <p:spPr>
          <a:xfrm>
            <a:off x="6479" y="2007753"/>
            <a:ext cx="12192000" cy="4850247"/>
          </a:xfrm>
          <a:prstGeom prst="rect">
            <a:avLst/>
          </a:prstGeom>
          <a:solidFill>
            <a:srgbClr val="003B7E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209CE21-C302-D725-B9BE-EB3927C92A8D}"/>
              </a:ext>
            </a:extLst>
          </p:cNvPr>
          <p:cNvSpPr/>
          <p:nvPr/>
        </p:nvSpPr>
        <p:spPr>
          <a:xfrm>
            <a:off x="275042" y="413562"/>
            <a:ext cx="3116214" cy="159724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E27439B-02F2-41D4-9BA3-88BF2F5AB279}"/>
              </a:ext>
            </a:extLst>
          </p:cNvPr>
          <p:cNvSpPr txBox="1">
            <a:spLocks/>
          </p:cNvSpPr>
          <p:nvPr/>
        </p:nvSpPr>
        <p:spPr>
          <a:xfrm>
            <a:off x="57004" y="319811"/>
            <a:ext cx="10909441" cy="7534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all" spc="0" normalizeH="0" baseline="0" noProof="0" dirty="0">
              <a:ln>
                <a:noFill/>
              </a:ln>
              <a:solidFill>
                <a:srgbClr val="1A3C7B"/>
              </a:solidFill>
              <a:effectLst/>
              <a:uLnTx/>
              <a:uFillTx/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8B15F856-B1D7-43E2-BA7A-F3809B551E60}"/>
              </a:ext>
            </a:extLst>
          </p:cNvPr>
          <p:cNvCxnSpPr>
            <a:cxnSpLocks/>
          </p:cNvCxnSpPr>
          <p:nvPr/>
        </p:nvCxnSpPr>
        <p:spPr>
          <a:xfrm>
            <a:off x="275042" y="545538"/>
            <a:ext cx="3019906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>
            <a:extLst>
              <a:ext uri="{FF2B5EF4-FFF2-40B4-BE49-F238E27FC236}">
                <a16:creationId xmlns:a16="http://schemas.microsoft.com/office/drawing/2014/main" id="{885EF440-BE97-4A80-952D-FC84CAD93887}"/>
              </a:ext>
            </a:extLst>
          </p:cNvPr>
          <p:cNvSpPr txBox="1">
            <a:spLocks/>
          </p:cNvSpPr>
          <p:nvPr/>
        </p:nvSpPr>
        <p:spPr>
          <a:xfrm>
            <a:off x="150238" y="136771"/>
            <a:ext cx="10909441" cy="75341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/>
              </a:rPr>
              <a:t>METRO LEADER </a:t>
            </a:r>
            <a:br>
              <a:rPr lang="fr-FR" sz="3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/>
              </a:rPr>
            </a:br>
            <a:r>
              <a:rPr lang="fr-FR" sz="3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/>
              </a:rPr>
              <a:t>SUR LE MARCHE DE LA RESTAURATION EN FRANCE</a:t>
            </a:r>
            <a:endParaRPr lang="fr-FR" sz="3200" b="0" dirty="0">
              <a:latin typeface="Avenir Next LT Pro" panose="020B0504020202020204" pitchFamily="34" charset="0"/>
              <a:ea typeface="+mj-lt"/>
              <a:cs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35BA17E-F28C-416A-3F43-8C4B39259244}"/>
              </a:ext>
            </a:extLst>
          </p:cNvPr>
          <p:cNvSpPr/>
          <p:nvPr/>
        </p:nvSpPr>
        <p:spPr>
          <a:xfrm>
            <a:off x="4588354" y="1273756"/>
            <a:ext cx="2307298" cy="2265510"/>
          </a:xfrm>
          <a:prstGeom prst="rect">
            <a:avLst/>
          </a:prstGeom>
          <a:solidFill>
            <a:srgbClr val="FFE5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D418BCB-2E76-0A27-8672-18B135C4E21F}"/>
              </a:ext>
            </a:extLst>
          </p:cNvPr>
          <p:cNvSpPr txBox="1"/>
          <p:nvPr/>
        </p:nvSpPr>
        <p:spPr>
          <a:xfrm>
            <a:off x="4193215" y="5414336"/>
            <a:ext cx="30144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  <a:cs typeface="Segoe UI" panose="020B0502040204020203" pitchFamily="34" charset="0"/>
              </a:rPr>
              <a:t>de </a:t>
            </a:r>
            <a:r>
              <a:rPr lang="fr-F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  <a:cs typeface="Segoe UI" panose="020B0502040204020203" pitchFamily="34" charset="0"/>
              </a:rPr>
              <a:t>taux de pénétration </a:t>
            </a:r>
            <a:r>
              <a:rPr lang="fr-FR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  <a:cs typeface="Segoe UI" panose="020B0502040204020203" pitchFamily="34" charset="0"/>
              </a:rPr>
              <a:t>au sein de la restauration commerciale indépendante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29D5CEB-25B6-E51D-3379-0B5A7FA564CC}"/>
              </a:ext>
            </a:extLst>
          </p:cNvPr>
          <p:cNvSpPr/>
          <p:nvPr/>
        </p:nvSpPr>
        <p:spPr>
          <a:xfrm>
            <a:off x="4715977" y="4359956"/>
            <a:ext cx="212429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72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 panose="020B0803020203020204" pitchFamily="34" charset="-78"/>
                <a:cs typeface="Avenir Black" panose="020B0803020203020204" pitchFamily="34" charset="-78"/>
              </a:rPr>
              <a:t>90%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606BE6D4-0281-3FAD-BCC4-DA590D223681}"/>
              </a:ext>
            </a:extLst>
          </p:cNvPr>
          <p:cNvSpPr txBox="1"/>
          <p:nvPr/>
        </p:nvSpPr>
        <p:spPr>
          <a:xfrm>
            <a:off x="8336579" y="5403315"/>
            <a:ext cx="2629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clients </a:t>
            </a: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restaurateurs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et commerçants</a:t>
            </a:r>
            <a:endParaRPr kumimoji="0" lang="fr-FR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venir Next LT Pro" panose="020B0504020202020204" pitchFamily="34" charset="0"/>
              <a:ea typeface="+mn-ea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C0FE3DA-229A-13E1-5A26-6C3CB2EAF84F}"/>
              </a:ext>
            </a:extLst>
          </p:cNvPr>
          <p:cNvSpPr/>
          <p:nvPr/>
        </p:nvSpPr>
        <p:spPr>
          <a:xfrm>
            <a:off x="7777529" y="4367693"/>
            <a:ext cx="356059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72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 panose="020B0803020203020204" pitchFamily="34" charset="-78"/>
                <a:cs typeface="Avenir Black" panose="020B0803020203020204" pitchFamily="34" charset="-78"/>
              </a:rPr>
              <a:t>400</a:t>
            </a:r>
            <a:r>
              <a:rPr lang="fr-FR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 panose="020B0803020203020204" pitchFamily="34" charset="-78"/>
                <a:cs typeface="Avenir Black" panose="020B0803020203020204" pitchFamily="34" charset="-78"/>
              </a:rPr>
              <a:t> </a:t>
            </a:r>
            <a:r>
              <a:rPr lang="fr-FR" sz="72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Black" panose="020B0803020203020204" pitchFamily="34" charset="-78"/>
                <a:cs typeface="Avenir Black" panose="020B0803020203020204" pitchFamily="34" charset="-78"/>
              </a:rPr>
              <a:t>000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C571439-0D80-3481-8CEE-0B358A79E6CC}"/>
              </a:ext>
            </a:extLst>
          </p:cNvPr>
          <p:cNvSpPr/>
          <p:nvPr/>
        </p:nvSpPr>
        <p:spPr>
          <a:xfrm>
            <a:off x="725874" y="4331422"/>
            <a:ext cx="31362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7200" b="1" i="0" u="none" strike="noStrike" kern="1200" cap="none" spc="0" normalizeH="0" baseline="0" noProof="0" dirty="0">
                <a:ln>
                  <a:noFill/>
                </a:ln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venir Black" panose="020B0803020203020204" pitchFamily="34" charset="-78"/>
                <a:cs typeface="Avenir Black" panose="020B0803020203020204" pitchFamily="34" charset="-78"/>
              </a:rPr>
              <a:t>16,3% </a:t>
            </a:r>
            <a:r>
              <a:rPr lang="fr-F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  <a:cs typeface="Segoe UI" panose="020B0502040204020203" pitchFamily="34" charset="0"/>
              </a:rPr>
              <a:t>de part de marché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  <a:cs typeface="Segoe UI" panose="020B0502040204020203" pitchFamily="34" charset="0"/>
              </a:rPr>
              <a:t>Sur la </a:t>
            </a:r>
            <a:r>
              <a:rPr lang="fr-FR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  <a:cs typeface="Segoe UI" panose="020B0502040204020203" pitchFamily="34" charset="0"/>
              </a:rPr>
              <a:t>Rest</a:t>
            </a:r>
            <a:r>
              <a:rPr lang="fr-FR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  <a:cs typeface="Segoe UI" panose="020B0502040204020203" pitchFamily="34" charset="0"/>
              </a:rPr>
              <a:t>. Commerciale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5A0CB9C-00A1-43F4-DAB9-C872E481EB5A}"/>
              </a:ext>
            </a:extLst>
          </p:cNvPr>
          <p:cNvSpPr/>
          <p:nvPr/>
        </p:nvSpPr>
        <p:spPr>
          <a:xfrm>
            <a:off x="4679300" y="1752319"/>
            <a:ext cx="2078389" cy="12311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0" u="none" strike="noStrike" kern="1200" cap="none" spc="0" normalizeH="0" baseline="0" noProof="0" dirty="0">
                <a:ln>
                  <a:noFill/>
                </a:ln>
                <a:solidFill>
                  <a:srgbClr val="003B7E"/>
                </a:solidFill>
                <a:uLnTx/>
                <a:uFillTx/>
                <a:latin typeface="Avenir Next LT Pro" panose="020B0504020202020204" pitchFamily="34" charset="0"/>
                <a:ea typeface="+mn-ea"/>
                <a:cs typeface="Segoe UI" panose="020B0502040204020203" pitchFamily="34" charset="0"/>
              </a:rPr>
              <a:t>#1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2000" b="1" dirty="0">
                <a:solidFill>
                  <a:srgbClr val="003B7E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du </a:t>
            </a:r>
            <a:r>
              <a:rPr lang="fr-FR" sz="2000" b="1" dirty="0" err="1">
                <a:solidFill>
                  <a:srgbClr val="003B7E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Foodservice</a:t>
            </a:r>
            <a:endParaRPr lang="fr-FR" sz="1400" b="1" dirty="0">
              <a:solidFill>
                <a:srgbClr val="003B7E"/>
              </a:solidFill>
              <a:latin typeface="Avenir Next LT Pro" panose="020B0504020202020204" pitchFamily="34" charset="0"/>
              <a:cs typeface="Segoe UI" panose="020B0502040204020203" pitchFamily="34" charset="0"/>
            </a:endParaRPr>
          </a:p>
        </p:txBody>
      </p:sp>
      <p:grpSp>
        <p:nvGrpSpPr>
          <p:cNvPr id="32" name="Groupe 31" descr="flèches de progression pointant vers la droite">
            <a:extLst>
              <a:ext uri="{FF2B5EF4-FFF2-40B4-BE49-F238E27FC236}">
                <a16:creationId xmlns:a16="http://schemas.microsoft.com/office/drawing/2014/main" id="{9E9C2E6B-A68D-4D36-80EE-24DE9A8F38CE}"/>
              </a:ext>
            </a:extLst>
          </p:cNvPr>
          <p:cNvGrpSpPr/>
          <p:nvPr/>
        </p:nvGrpSpPr>
        <p:grpSpPr>
          <a:xfrm rot="5400000">
            <a:off x="1557001" y="3697922"/>
            <a:ext cx="646334" cy="600853"/>
            <a:chOff x="503238" y="6651624"/>
            <a:chExt cx="3048000" cy="1927226"/>
          </a:xfrm>
        </p:grpSpPr>
        <p:sp>
          <p:nvSpPr>
            <p:cNvPr id="35" name="Rectangle 211">
              <a:extLst>
                <a:ext uri="{FF2B5EF4-FFF2-40B4-BE49-F238E27FC236}">
                  <a16:creationId xmlns:a16="http://schemas.microsoft.com/office/drawing/2014/main" id="{9E905125-3556-A391-DC70-5AE453D3374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6" name="Rectangle 212">
              <a:extLst>
                <a:ext uri="{FF2B5EF4-FFF2-40B4-BE49-F238E27FC236}">
                  <a16:creationId xmlns:a16="http://schemas.microsoft.com/office/drawing/2014/main" id="{D130182B-304D-0D57-3577-316F646C55A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7" name="Rectangle 213">
              <a:extLst>
                <a:ext uri="{FF2B5EF4-FFF2-40B4-BE49-F238E27FC236}">
                  <a16:creationId xmlns:a16="http://schemas.microsoft.com/office/drawing/2014/main" id="{3122C07D-4E2E-54EE-701A-17CF8339EB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8" name="Rectangle 214">
              <a:extLst>
                <a:ext uri="{FF2B5EF4-FFF2-40B4-BE49-F238E27FC236}">
                  <a16:creationId xmlns:a16="http://schemas.microsoft.com/office/drawing/2014/main" id="{1DF926D4-9DB4-50E9-71F6-6E9642CFF9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39" name="Rectangle 215">
              <a:extLst>
                <a:ext uri="{FF2B5EF4-FFF2-40B4-BE49-F238E27FC236}">
                  <a16:creationId xmlns:a16="http://schemas.microsoft.com/office/drawing/2014/main" id="{E823E0D0-E3BB-6567-30B3-B7A84CFC7A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0" name="Rectangle 216">
              <a:extLst>
                <a:ext uri="{FF2B5EF4-FFF2-40B4-BE49-F238E27FC236}">
                  <a16:creationId xmlns:a16="http://schemas.microsoft.com/office/drawing/2014/main" id="{0F1A0CF4-3B4C-DC70-288B-3FBF270B04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1" name="Rectangle 217">
              <a:extLst>
                <a:ext uri="{FF2B5EF4-FFF2-40B4-BE49-F238E27FC236}">
                  <a16:creationId xmlns:a16="http://schemas.microsoft.com/office/drawing/2014/main" id="{EFBFCD0B-9A69-A58A-5919-8E8A7F0DA5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2" name="Rectangle 218">
              <a:extLst>
                <a:ext uri="{FF2B5EF4-FFF2-40B4-BE49-F238E27FC236}">
                  <a16:creationId xmlns:a16="http://schemas.microsoft.com/office/drawing/2014/main" id="{45087F63-32BC-6E09-05C3-56E28E9548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3" name="Freeform 235">
              <a:extLst>
                <a:ext uri="{FF2B5EF4-FFF2-40B4-BE49-F238E27FC236}">
                  <a16:creationId xmlns:a16="http://schemas.microsoft.com/office/drawing/2014/main" id="{E4E5DC86-8AA1-4510-38D6-8288BF85961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4" name="Freeform 236">
              <a:extLst>
                <a:ext uri="{FF2B5EF4-FFF2-40B4-BE49-F238E27FC236}">
                  <a16:creationId xmlns:a16="http://schemas.microsoft.com/office/drawing/2014/main" id="{D4A04498-22EB-BF92-7963-A489AF63FD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5" name="Freeform 237">
              <a:extLst>
                <a:ext uri="{FF2B5EF4-FFF2-40B4-BE49-F238E27FC236}">
                  <a16:creationId xmlns:a16="http://schemas.microsoft.com/office/drawing/2014/main" id="{1AFA86BA-AE08-3E8C-F174-7B5F3A32CB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6" name="Freeform 238">
              <a:extLst>
                <a:ext uri="{FF2B5EF4-FFF2-40B4-BE49-F238E27FC236}">
                  <a16:creationId xmlns:a16="http://schemas.microsoft.com/office/drawing/2014/main" id="{C8A5F664-F0C7-7B85-D749-AC6719FA80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7" name="Freeform 239">
              <a:extLst>
                <a:ext uri="{FF2B5EF4-FFF2-40B4-BE49-F238E27FC236}">
                  <a16:creationId xmlns:a16="http://schemas.microsoft.com/office/drawing/2014/main" id="{FFCD93AA-E68C-04C1-EA77-23EF16B738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8" name="Freeform 240">
              <a:extLst>
                <a:ext uri="{FF2B5EF4-FFF2-40B4-BE49-F238E27FC236}">
                  <a16:creationId xmlns:a16="http://schemas.microsoft.com/office/drawing/2014/main" id="{C3D7518D-AE12-8743-E92F-5644DD3E42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49" name="Freeform 241">
              <a:extLst>
                <a:ext uri="{FF2B5EF4-FFF2-40B4-BE49-F238E27FC236}">
                  <a16:creationId xmlns:a16="http://schemas.microsoft.com/office/drawing/2014/main" id="{25FBA400-35D2-E10A-D2C7-37C9B989B9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0" name="Freeform 242">
              <a:extLst>
                <a:ext uri="{FF2B5EF4-FFF2-40B4-BE49-F238E27FC236}">
                  <a16:creationId xmlns:a16="http://schemas.microsoft.com/office/drawing/2014/main" id="{53E65AB7-9C9F-6E58-7346-B73CAB4128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1" name="Freeform 244">
              <a:extLst>
                <a:ext uri="{FF2B5EF4-FFF2-40B4-BE49-F238E27FC236}">
                  <a16:creationId xmlns:a16="http://schemas.microsoft.com/office/drawing/2014/main" id="{5F608979-0917-54C3-848A-DD9FA79089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2" name="Freeform 246">
              <a:extLst>
                <a:ext uri="{FF2B5EF4-FFF2-40B4-BE49-F238E27FC236}">
                  <a16:creationId xmlns:a16="http://schemas.microsoft.com/office/drawing/2014/main" id="{DD48DED5-9183-C9FA-BE8A-DF35A8CEC8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3" name="Freeform 248">
              <a:extLst>
                <a:ext uri="{FF2B5EF4-FFF2-40B4-BE49-F238E27FC236}">
                  <a16:creationId xmlns:a16="http://schemas.microsoft.com/office/drawing/2014/main" id="{A61F6609-4C60-BF83-A0A3-936DDAACE7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4" name="Freeform 250">
              <a:extLst>
                <a:ext uri="{FF2B5EF4-FFF2-40B4-BE49-F238E27FC236}">
                  <a16:creationId xmlns:a16="http://schemas.microsoft.com/office/drawing/2014/main" id="{3DE8BDF4-58ED-1B64-03B8-7553A66434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5" name="Rectangle 251">
              <a:extLst>
                <a:ext uri="{FF2B5EF4-FFF2-40B4-BE49-F238E27FC236}">
                  <a16:creationId xmlns:a16="http://schemas.microsoft.com/office/drawing/2014/main" id="{9D45AB2D-A8AC-716B-BA35-043E15A8CD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302500"/>
              <a:ext cx="539750" cy="1333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6" name="Rectangle 252">
              <a:extLst>
                <a:ext uri="{FF2B5EF4-FFF2-40B4-BE49-F238E27FC236}">
                  <a16:creationId xmlns:a16="http://schemas.microsoft.com/office/drawing/2014/main" id="{D1DDD3F2-BCC0-6E84-EFAB-838D2D34D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464425"/>
              <a:ext cx="53975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7" name="Rectangle 253">
              <a:extLst>
                <a:ext uri="{FF2B5EF4-FFF2-40B4-BE49-F238E27FC236}">
                  <a16:creationId xmlns:a16="http://schemas.microsoft.com/office/drawing/2014/main" id="{DF52900A-EE99-BD33-547D-9DA47F586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629525"/>
              <a:ext cx="53975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8" name="Rectangle 254">
              <a:extLst>
                <a:ext uri="{FF2B5EF4-FFF2-40B4-BE49-F238E27FC236}">
                  <a16:creationId xmlns:a16="http://schemas.microsoft.com/office/drawing/2014/main" id="{DC7C055D-2877-5FA2-FE68-0A86320DAF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794625"/>
              <a:ext cx="539750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59" name="Freeform 255">
              <a:extLst>
                <a:ext uri="{FF2B5EF4-FFF2-40B4-BE49-F238E27FC236}">
                  <a16:creationId xmlns:a16="http://schemas.microsoft.com/office/drawing/2014/main" id="{89359235-402C-739D-4598-67D08354BE0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026275"/>
              <a:ext cx="311150" cy="409575"/>
            </a:xfrm>
            <a:custGeom>
              <a:avLst/>
              <a:gdLst>
                <a:gd name="T0" fmla="*/ 196 w 196"/>
                <a:gd name="T1" fmla="*/ 258 h 258"/>
                <a:gd name="T2" fmla="*/ 0 w 196"/>
                <a:gd name="T3" fmla="*/ 258 h 258"/>
                <a:gd name="T4" fmla="*/ 0 w 196"/>
                <a:gd name="T5" fmla="*/ 0 h 258"/>
                <a:gd name="T6" fmla="*/ 196 w 196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96" y="2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61" name="Freeform 256">
              <a:extLst>
                <a:ext uri="{FF2B5EF4-FFF2-40B4-BE49-F238E27FC236}">
                  <a16:creationId xmlns:a16="http://schemas.microsoft.com/office/drawing/2014/main" id="{74718432-DAE3-229F-FF01-19B6BC5B39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464425"/>
              <a:ext cx="428625" cy="136525"/>
            </a:xfrm>
            <a:custGeom>
              <a:avLst/>
              <a:gdLst>
                <a:gd name="T0" fmla="*/ 270 w 270"/>
                <a:gd name="T1" fmla="*/ 86 h 86"/>
                <a:gd name="T2" fmla="*/ 0 w 270"/>
                <a:gd name="T3" fmla="*/ 86 h 86"/>
                <a:gd name="T4" fmla="*/ 0 w 270"/>
                <a:gd name="T5" fmla="*/ 0 h 86"/>
                <a:gd name="T6" fmla="*/ 204 w 270"/>
                <a:gd name="T7" fmla="*/ 0 h 86"/>
                <a:gd name="T8" fmla="*/ 270 w 27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204" y="0"/>
                  </a:lnTo>
                  <a:lnTo>
                    <a:pt x="270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4" name="Freeform 257">
              <a:extLst>
                <a:ext uri="{FF2B5EF4-FFF2-40B4-BE49-F238E27FC236}">
                  <a16:creationId xmlns:a16="http://schemas.microsoft.com/office/drawing/2014/main" id="{73F4AA8C-2FE9-CBA3-D5BD-A3C5292593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794625"/>
              <a:ext cx="311150" cy="409575"/>
            </a:xfrm>
            <a:custGeom>
              <a:avLst/>
              <a:gdLst>
                <a:gd name="T0" fmla="*/ 196 w 196"/>
                <a:gd name="T1" fmla="*/ 0 h 258"/>
                <a:gd name="T2" fmla="*/ 0 w 196"/>
                <a:gd name="T3" fmla="*/ 0 h 258"/>
                <a:gd name="T4" fmla="*/ 0 w 196"/>
                <a:gd name="T5" fmla="*/ 258 h 258"/>
                <a:gd name="T6" fmla="*/ 196 w 196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5" name="Freeform 258">
              <a:extLst>
                <a:ext uri="{FF2B5EF4-FFF2-40B4-BE49-F238E27FC236}">
                  <a16:creationId xmlns:a16="http://schemas.microsoft.com/office/drawing/2014/main" id="{4FF3A7A4-E402-4D07-92B5-6458BF1468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629525"/>
              <a:ext cx="428625" cy="136525"/>
            </a:xfrm>
            <a:custGeom>
              <a:avLst/>
              <a:gdLst>
                <a:gd name="T0" fmla="*/ 270 w 270"/>
                <a:gd name="T1" fmla="*/ 0 h 86"/>
                <a:gd name="T2" fmla="*/ 0 w 270"/>
                <a:gd name="T3" fmla="*/ 0 h 86"/>
                <a:gd name="T4" fmla="*/ 0 w 270"/>
                <a:gd name="T5" fmla="*/ 86 h 86"/>
                <a:gd name="T6" fmla="*/ 204 w 270"/>
                <a:gd name="T7" fmla="*/ 86 h 86"/>
                <a:gd name="T8" fmla="*/ 270 w 27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204" y="8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79" name="Freeform 243">
              <a:extLst>
                <a:ext uri="{FF2B5EF4-FFF2-40B4-BE49-F238E27FC236}">
                  <a16:creationId xmlns:a16="http://schemas.microsoft.com/office/drawing/2014/main" id="{A46A0CEA-D2D6-D907-8DCA-F9D3D4E0C3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4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0" name="Freeform 245">
              <a:extLst>
                <a:ext uri="{FF2B5EF4-FFF2-40B4-BE49-F238E27FC236}">
                  <a16:creationId xmlns:a16="http://schemas.microsoft.com/office/drawing/2014/main" id="{9768E787-EA2D-86A3-BCCB-EA74F827F0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4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1" name="Freeform 247">
              <a:extLst>
                <a:ext uri="{FF2B5EF4-FFF2-40B4-BE49-F238E27FC236}">
                  <a16:creationId xmlns:a16="http://schemas.microsoft.com/office/drawing/2014/main" id="{11883FD4-8429-DCEB-7866-175848F787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4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2" name="Freeform 249">
              <a:extLst>
                <a:ext uri="{FF2B5EF4-FFF2-40B4-BE49-F238E27FC236}">
                  <a16:creationId xmlns:a16="http://schemas.microsoft.com/office/drawing/2014/main" id="{D79CEF42-0E66-D2DE-3636-6F3AE8D19C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4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83" name="Groupe 82" descr="flèches de progression pointant vers la droite">
            <a:extLst>
              <a:ext uri="{FF2B5EF4-FFF2-40B4-BE49-F238E27FC236}">
                <a16:creationId xmlns:a16="http://schemas.microsoft.com/office/drawing/2014/main" id="{E7E53169-9EEF-F19B-7FE9-21A4FF2DB210}"/>
              </a:ext>
            </a:extLst>
          </p:cNvPr>
          <p:cNvGrpSpPr/>
          <p:nvPr/>
        </p:nvGrpSpPr>
        <p:grpSpPr>
          <a:xfrm rot="5400000">
            <a:off x="5454959" y="3698253"/>
            <a:ext cx="646334" cy="600853"/>
            <a:chOff x="503238" y="6651624"/>
            <a:chExt cx="3048000" cy="1927226"/>
          </a:xfrm>
        </p:grpSpPr>
        <p:sp>
          <p:nvSpPr>
            <p:cNvPr id="84" name="Rectangle 211">
              <a:extLst>
                <a:ext uri="{FF2B5EF4-FFF2-40B4-BE49-F238E27FC236}">
                  <a16:creationId xmlns:a16="http://schemas.microsoft.com/office/drawing/2014/main" id="{64C9F96D-2725-4EA5-36E3-946FF4FDFD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5" name="Rectangle 212">
              <a:extLst>
                <a:ext uri="{FF2B5EF4-FFF2-40B4-BE49-F238E27FC236}">
                  <a16:creationId xmlns:a16="http://schemas.microsoft.com/office/drawing/2014/main" id="{B280362D-D107-0124-AA52-7F9F3F149D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6" name="Rectangle 213">
              <a:extLst>
                <a:ext uri="{FF2B5EF4-FFF2-40B4-BE49-F238E27FC236}">
                  <a16:creationId xmlns:a16="http://schemas.microsoft.com/office/drawing/2014/main" id="{F2F54792-5651-0394-FABA-41D3FE5BA5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7" name="Rectangle 214">
              <a:extLst>
                <a:ext uri="{FF2B5EF4-FFF2-40B4-BE49-F238E27FC236}">
                  <a16:creationId xmlns:a16="http://schemas.microsoft.com/office/drawing/2014/main" id="{0945F9C9-9305-F64A-6434-B408E0AE54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8" name="Rectangle 215">
              <a:extLst>
                <a:ext uri="{FF2B5EF4-FFF2-40B4-BE49-F238E27FC236}">
                  <a16:creationId xmlns:a16="http://schemas.microsoft.com/office/drawing/2014/main" id="{1B356E72-FC41-64BC-172D-9458022764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89" name="Rectangle 216">
              <a:extLst>
                <a:ext uri="{FF2B5EF4-FFF2-40B4-BE49-F238E27FC236}">
                  <a16:creationId xmlns:a16="http://schemas.microsoft.com/office/drawing/2014/main" id="{D9BA466F-E0FA-F628-D286-4A86BB235C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0" name="Rectangle 217">
              <a:extLst>
                <a:ext uri="{FF2B5EF4-FFF2-40B4-BE49-F238E27FC236}">
                  <a16:creationId xmlns:a16="http://schemas.microsoft.com/office/drawing/2014/main" id="{D422EE18-F622-83A3-51BE-91975444DE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1" name="Rectangle 218">
              <a:extLst>
                <a:ext uri="{FF2B5EF4-FFF2-40B4-BE49-F238E27FC236}">
                  <a16:creationId xmlns:a16="http://schemas.microsoft.com/office/drawing/2014/main" id="{6EA21A01-FE6C-7D34-3188-E127EC6BA7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2" name="Freeform 235">
              <a:extLst>
                <a:ext uri="{FF2B5EF4-FFF2-40B4-BE49-F238E27FC236}">
                  <a16:creationId xmlns:a16="http://schemas.microsoft.com/office/drawing/2014/main" id="{4DB7837B-E6B6-6E08-BA1C-DA699809EF8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3" name="Freeform 236">
              <a:extLst>
                <a:ext uri="{FF2B5EF4-FFF2-40B4-BE49-F238E27FC236}">
                  <a16:creationId xmlns:a16="http://schemas.microsoft.com/office/drawing/2014/main" id="{4D054E39-60DF-5361-0EA0-A8D36119E4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4" name="Freeform 237">
              <a:extLst>
                <a:ext uri="{FF2B5EF4-FFF2-40B4-BE49-F238E27FC236}">
                  <a16:creationId xmlns:a16="http://schemas.microsoft.com/office/drawing/2014/main" id="{11C4B252-0830-FCF3-F9D2-7ECDB5E1E4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5" name="Freeform 238">
              <a:extLst>
                <a:ext uri="{FF2B5EF4-FFF2-40B4-BE49-F238E27FC236}">
                  <a16:creationId xmlns:a16="http://schemas.microsoft.com/office/drawing/2014/main" id="{0C02BFFA-2CA7-38B7-3838-0505CFA18B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6" name="Freeform 239">
              <a:extLst>
                <a:ext uri="{FF2B5EF4-FFF2-40B4-BE49-F238E27FC236}">
                  <a16:creationId xmlns:a16="http://schemas.microsoft.com/office/drawing/2014/main" id="{0ACCA99E-D3A6-40AB-E5AE-DD330EB665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7" name="Freeform 240">
              <a:extLst>
                <a:ext uri="{FF2B5EF4-FFF2-40B4-BE49-F238E27FC236}">
                  <a16:creationId xmlns:a16="http://schemas.microsoft.com/office/drawing/2014/main" id="{E21B5215-212D-EE66-F248-707C2C5904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8" name="Freeform 241">
              <a:extLst>
                <a:ext uri="{FF2B5EF4-FFF2-40B4-BE49-F238E27FC236}">
                  <a16:creationId xmlns:a16="http://schemas.microsoft.com/office/drawing/2014/main" id="{0BAA8383-37DA-CCCB-6B20-62FC067053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99" name="Freeform 242">
              <a:extLst>
                <a:ext uri="{FF2B5EF4-FFF2-40B4-BE49-F238E27FC236}">
                  <a16:creationId xmlns:a16="http://schemas.microsoft.com/office/drawing/2014/main" id="{B7639890-873E-D20C-C533-B42ED924406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0" name="Freeform 244">
              <a:extLst>
                <a:ext uri="{FF2B5EF4-FFF2-40B4-BE49-F238E27FC236}">
                  <a16:creationId xmlns:a16="http://schemas.microsoft.com/office/drawing/2014/main" id="{50ECA07B-25E2-3D89-6BAF-C43313D2C92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1" name="Freeform 246">
              <a:extLst>
                <a:ext uri="{FF2B5EF4-FFF2-40B4-BE49-F238E27FC236}">
                  <a16:creationId xmlns:a16="http://schemas.microsoft.com/office/drawing/2014/main" id="{3B3F6649-1DE1-023D-F545-37D2FC773F0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2" name="Freeform 248">
              <a:extLst>
                <a:ext uri="{FF2B5EF4-FFF2-40B4-BE49-F238E27FC236}">
                  <a16:creationId xmlns:a16="http://schemas.microsoft.com/office/drawing/2014/main" id="{8F90D571-F5CF-8868-A9F2-E4F8B9DD3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3" name="Freeform 250">
              <a:extLst>
                <a:ext uri="{FF2B5EF4-FFF2-40B4-BE49-F238E27FC236}">
                  <a16:creationId xmlns:a16="http://schemas.microsoft.com/office/drawing/2014/main" id="{67AFDF42-9323-EE8F-64DD-6D1B29F710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4" name="Rectangle 251">
              <a:extLst>
                <a:ext uri="{FF2B5EF4-FFF2-40B4-BE49-F238E27FC236}">
                  <a16:creationId xmlns:a16="http://schemas.microsoft.com/office/drawing/2014/main" id="{B5C4B597-B226-3517-B41F-FB821A3BF8E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302500"/>
              <a:ext cx="539750" cy="1333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5" name="Rectangle 252">
              <a:extLst>
                <a:ext uri="{FF2B5EF4-FFF2-40B4-BE49-F238E27FC236}">
                  <a16:creationId xmlns:a16="http://schemas.microsoft.com/office/drawing/2014/main" id="{9867BA95-6D9E-8A6D-85D7-D9EB88F671D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464425"/>
              <a:ext cx="53975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6" name="Rectangle 253">
              <a:extLst>
                <a:ext uri="{FF2B5EF4-FFF2-40B4-BE49-F238E27FC236}">
                  <a16:creationId xmlns:a16="http://schemas.microsoft.com/office/drawing/2014/main" id="{BA5A430C-0D37-9339-C4E3-AE0CBF74A7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629525"/>
              <a:ext cx="53975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7" name="Rectangle 254">
              <a:extLst>
                <a:ext uri="{FF2B5EF4-FFF2-40B4-BE49-F238E27FC236}">
                  <a16:creationId xmlns:a16="http://schemas.microsoft.com/office/drawing/2014/main" id="{2049B06E-246F-3BC7-01BB-084CA54827E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794625"/>
              <a:ext cx="539750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8" name="Freeform 255">
              <a:extLst>
                <a:ext uri="{FF2B5EF4-FFF2-40B4-BE49-F238E27FC236}">
                  <a16:creationId xmlns:a16="http://schemas.microsoft.com/office/drawing/2014/main" id="{FF3A735C-003C-E1EC-5EB7-D694153885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026275"/>
              <a:ext cx="311150" cy="409575"/>
            </a:xfrm>
            <a:custGeom>
              <a:avLst/>
              <a:gdLst>
                <a:gd name="T0" fmla="*/ 196 w 196"/>
                <a:gd name="T1" fmla="*/ 258 h 258"/>
                <a:gd name="T2" fmla="*/ 0 w 196"/>
                <a:gd name="T3" fmla="*/ 258 h 258"/>
                <a:gd name="T4" fmla="*/ 0 w 196"/>
                <a:gd name="T5" fmla="*/ 0 h 258"/>
                <a:gd name="T6" fmla="*/ 196 w 196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96" y="2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09" name="Freeform 256">
              <a:extLst>
                <a:ext uri="{FF2B5EF4-FFF2-40B4-BE49-F238E27FC236}">
                  <a16:creationId xmlns:a16="http://schemas.microsoft.com/office/drawing/2014/main" id="{7C9FDA60-B476-0954-569F-AB329160BC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464425"/>
              <a:ext cx="428625" cy="136525"/>
            </a:xfrm>
            <a:custGeom>
              <a:avLst/>
              <a:gdLst>
                <a:gd name="T0" fmla="*/ 270 w 270"/>
                <a:gd name="T1" fmla="*/ 86 h 86"/>
                <a:gd name="T2" fmla="*/ 0 w 270"/>
                <a:gd name="T3" fmla="*/ 86 h 86"/>
                <a:gd name="T4" fmla="*/ 0 w 270"/>
                <a:gd name="T5" fmla="*/ 0 h 86"/>
                <a:gd name="T6" fmla="*/ 204 w 270"/>
                <a:gd name="T7" fmla="*/ 0 h 86"/>
                <a:gd name="T8" fmla="*/ 270 w 27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204" y="0"/>
                  </a:lnTo>
                  <a:lnTo>
                    <a:pt x="270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0" name="Freeform 257">
              <a:extLst>
                <a:ext uri="{FF2B5EF4-FFF2-40B4-BE49-F238E27FC236}">
                  <a16:creationId xmlns:a16="http://schemas.microsoft.com/office/drawing/2014/main" id="{D1DD0B78-4A05-3181-E555-66B705DD7A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794625"/>
              <a:ext cx="311150" cy="409575"/>
            </a:xfrm>
            <a:custGeom>
              <a:avLst/>
              <a:gdLst>
                <a:gd name="T0" fmla="*/ 196 w 196"/>
                <a:gd name="T1" fmla="*/ 0 h 258"/>
                <a:gd name="T2" fmla="*/ 0 w 196"/>
                <a:gd name="T3" fmla="*/ 0 h 258"/>
                <a:gd name="T4" fmla="*/ 0 w 196"/>
                <a:gd name="T5" fmla="*/ 258 h 258"/>
                <a:gd name="T6" fmla="*/ 196 w 196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1" name="Freeform 258">
              <a:extLst>
                <a:ext uri="{FF2B5EF4-FFF2-40B4-BE49-F238E27FC236}">
                  <a16:creationId xmlns:a16="http://schemas.microsoft.com/office/drawing/2014/main" id="{1AC60D8E-881E-0CCE-AA3D-5616876F11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629525"/>
              <a:ext cx="428625" cy="136525"/>
            </a:xfrm>
            <a:custGeom>
              <a:avLst/>
              <a:gdLst>
                <a:gd name="T0" fmla="*/ 270 w 270"/>
                <a:gd name="T1" fmla="*/ 0 h 86"/>
                <a:gd name="T2" fmla="*/ 0 w 270"/>
                <a:gd name="T3" fmla="*/ 0 h 86"/>
                <a:gd name="T4" fmla="*/ 0 w 270"/>
                <a:gd name="T5" fmla="*/ 86 h 86"/>
                <a:gd name="T6" fmla="*/ 204 w 270"/>
                <a:gd name="T7" fmla="*/ 86 h 86"/>
                <a:gd name="T8" fmla="*/ 270 w 27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204" y="8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2" name="Freeform 243">
              <a:extLst>
                <a:ext uri="{FF2B5EF4-FFF2-40B4-BE49-F238E27FC236}">
                  <a16:creationId xmlns:a16="http://schemas.microsoft.com/office/drawing/2014/main" id="{B9D5B611-73F9-5B9D-CB90-76F6329F03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4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3" name="Freeform 245">
              <a:extLst>
                <a:ext uri="{FF2B5EF4-FFF2-40B4-BE49-F238E27FC236}">
                  <a16:creationId xmlns:a16="http://schemas.microsoft.com/office/drawing/2014/main" id="{472575FF-3EAB-ADB2-8FE7-17FD573D03F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4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4" name="Freeform 247">
              <a:extLst>
                <a:ext uri="{FF2B5EF4-FFF2-40B4-BE49-F238E27FC236}">
                  <a16:creationId xmlns:a16="http://schemas.microsoft.com/office/drawing/2014/main" id="{486AC4FF-64DF-5B97-7990-79C7664773C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4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5" name="Freeform 249">
              <a:extLst>
                <a:ext uri="{FF2B5EF4-FFF2-40B4-BE49-F238E27FC236}">
                  <a16:creationId xmlns:a16="http://schemas.microsoft.com/office/drawing/2014/main" id="{0E1AD841-B2B5-623D-F698-D11429DD33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4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grpSp>
        <p:nvGrpSpPr>
          <p:cNvPr id="116" name="Groupe 115" descr="flèches de progression pointant vers la droite">
            <a:extLst>
              <a:ext uri="{FF2B5EF4-FFF2-40B4-BE49-F238E27FC236}">
                <a16:creationId xmlns:a16="http://schemas.microsoft.com/office/drawing/2014/main" id="{6DFCC3CA-DF1C-C322-6C60-BF64CC4B84D7}"/>
              </a:ext>
            </a:extLst>
          </p:cNvPr>
          <p:cNvGrpSpPr/>
          <p:nvPr/>
        </p:nvGrpSpPr>
        <p:grpSpPr>
          <a:xfrm rot="5400000">
            <a:off x="9233989" y="3701032"/>
            <a:ext cx="646333" cy="600853"/>
            <a:chOff x="503238" y="6651624"/>
            <a:chExt cx="3048000" cy="1927226"/>
          </a:xfrm>
        </p:grpSpPr>
        <p:sp>
          <p:nvSpPr>
            <p:cNvPr id="117" name="Rectangle 211">
              <a:extLst>
                <a:ext uri="{FF2B5EF4-FFF2-40B4-BE49-F238E27FC236}">
                  <a16:creationId xmlns:a16="http://schemas.microsoft.com/office/drawing/2014/main" id="{DB47CB1A-AF86-C238-D9FE-3210165C7E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8" name="Rectangle 212">
              <a:extLst>
                <a:ext uri="{FF2B5EF4-FFF2-40B4-BE49-F238E27FC236}">
                  <a16:creationId xmlns:a16="http://schemas.microsoft.com/office/drawing/2014/main" id="{4641E1A2-824E-6E0F-B897-C26C4764F3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66516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19" name="Rectangle 213">
              <a:extLst>
                <a:ext uri="{FF2B5EF4-FFF2-40B4-BE49-F238E27FC236}">
                  <a16:creationId xmlns:a16="http://schemas.microsoft.com/office/drawing/2014/main" id="{F1993A22-96FD-4B01-4F08-6DD2F9B08B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0" name="Rectangle 214">
              <a:extLst>
                <a:ext uri="{FF2B5EF4-FFF2-40B4-BE49-F238E27FC236}">
                  <a16:creationId xmlns:a16="http://schemas.microsoft.com/office/drawing/2014/main" id="{DC3DCC0D-8E29-6408-0869-479C1988E9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146925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1" name="Rectangle 215">
              <a:extLst>
                <a:ext uri="{FF2B5EF4-FFF2-40B4-BE49-F238E27FC236}">
                  <a16:creationId xmlns:a16="http://schemas.microsoft.com/office/drawing/2014/main" id="{7298CAEC-5FA3-AF84-81A8-B47471B567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2" name="Rectangle 216">
              <a:extLst>
                <a:ext uri="{FF2B5EF4-FFF2-40B4-BE49-F238E27FC236}">
                  <a16:creationId xmlns:a16="http://schemas.microsoft.com/office/drawing/2014/main" id="{62D41A90-9BB3-3882-72AE-9B722CDF4C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76454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3" name="Rectangle 217">
              <a:extLst>
                <a:ext uri="{FF2B5EF4-FFF2-40B4-BE49-F238E27FC236}">
                  <a16:creationId xmlns:a16="http://schemas.microsoft.com/office/drawing/2014/main" id="{8CA716CA-414D-7FE7-FCE5-8DC1647664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4" name="Rectangle 218">
              <a:extLst>
                <a:ext uri="{FF2B5EF4-FFF2-40B4-BE49-F238E27FC236}">
                  <a16:creationId xmlns:a16="http://schemas.microsoft.com/office/drawing/2014/main" id="{7DE1506E-841B-506A-F0E3-12D56D15D7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3238" y="8140700"/>
              <a:ext cx="1444625" cy="438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5" name="Freeform 235">
              <a:extLst>
                <a:ext uri="{FF2B5EF4-FFF2-40B4-BE49-F238E27FC236}">
                  <a16:creationId xmlns:a16="http://schemas.microsoft.com/office/drawing/2014/main" id="{CA79170F-A0DB-FD6C-12A6-33F75B8B5E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6" name="Freeform 236">
              <a:extLst>
                <a:ext uri="{FF2B5EF4-FFF2-40B4-BE49-F238E27FC236}">
                  <a16:creationId xmlns:a16="http://schemas.microsoft.com/office/drawing/2014/main" id="{758FB832-D506-4C36-BF80-1055C1BFA7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276 h 494"/>
                <a:gd name="T2" fmla="*/ 400 w 400"/>
                <a:gd name="T3" fmla="*/ 494 h 494"/>
                <a:gd name="T4" fmla="*/ 400 w 400"/>
                <a:gd name="T5" fmla="*/ 410 h 494"/>
                <a:gd name="T6" fmla="*/ 0 w 400"/>
                <a:gd name="T7" fmla="*/ 0 h 494"/>
                <a:gd name="T8" fmla="*/ 0 w 400"/>
                <a:gd name="T9" fmla="*/ 276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276"/>
                  </a:move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127" name="Freeform 237">
              <a:extLst>
                <a:ext uri="{FF2B5EF4-FFF2-40B4-BE49-F238E27FC236}">
                  <a16:creationId xmlns:a16="http://schemas.microsoft.com/office/drawing/2014/main" id="{427FDAA8-33EE-BF36-4615-04A3B25C199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48" name="Freeform 238">
              <a:extLst>
                <a:ext uri="{FF2B5EF4-FFF2-40B4-BE49-F238E27FC236}">
                  <a16:creationId xmlns:a16="http://schemas.microsoft.com/office/drawing/2014/main" id="{0913CD6D-803D-B5DB-EF33-52F3F898542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276 h 286"/>
                <a:gd name="T2" fmla="*/ 400 w 400"/>
                <a:gd name="T3" fmla="*/ 286 h 286"/>
                <a:gd name="T4" fmla="*/ 400 w 400"/>
                <a:gd name="T5" fmla="*/ 200 h 286"/>
                <a:gd name="T6" fmla="*/ 0 w 400"/>
                <a:gd name="T7" fmla="*/ 0 h 286"/>
                <a:gd name="T8" fmla="*/ 0 w 400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76"/>
                  </a:move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lnTo>
                    <a:pt x="0" y="27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49" name="Freeform 239">
              <a:extLst>
                <a:ext uri="{FF2B5EF4-FFF2-40B4-BE49-F238E27FC236}">
                  <a16:creationId xmlns:a16="http://schemas.microsoft.com/office/drawing/2014/main" id="{81A204AA-2E6A-DB66-42AA-596B731A983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1" name="Freeform 240">
              <a:extLst>
                <a:ext uri="{FF2B5EF4-FFF2-40B4-BE49-F238E27FC236}">
                  <a16:creationId xmlns:a16="http://schemas.microsoft.com/office/drawing/2014/main" id="{52F11EC8-91A8-B4B4-178E-0F48D7885F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0 w 400"/>
                <a:gd name="T1" fmla="*/ 286 h 286"/>
                <a:gd name="T2" fmla="*/ 400 w 400"/>
                <a:gd name="T3" fmla="*/ 86 h 286"/>
                <a:gd name="T4" fmla="*/ 400 w 400"/>
                <a:gd name="T5" fmla="*/ 0 h 286"/>
                <a:gd name="T6" fmla="*/ 0 w 400"/>
                <a:gd name="T7" fmla="*/ 10 h 286"/>
                <a:gd name="T8" fmla="*/ 0 w 400"/>
                <a:gd name="T9" fmla="*/ 2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286"/>
                  </a:moveTo>
                  <a:lnTo>
                    <a:pt x="400" y="86"/>
                  </a:lnTo>
                  <a:lnTo>
                    <a:pt x="400" y="0"/>
                  </a:lnTo>
                  <a:lnTo>
                    <a:pt x="0" y="10"/>
                  </a:lnTo>
                  <a:lnTo>
                    <a:pt x="0" y="2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2" name="Freeform 241">
              <a:extLst>
                <a:ext uri="{FF2B5EF4-FFF2-40B4-BE49-F238E27FC236}">
                  <a16:creationId xmlns:a16="http://schemas.microsoft.com/office/drawing/2014/main" id="{66FFFEE8-B541-8230-758E-DCBB20D626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3" name="Freeform 242">
              <a:extLst>
                <a:ext uri="{FF2B5EF4-FFF2-40B4-BE49-F238E27FC236}">
                  <a16:creationId xmlns:a16="http://schemas.microsoft.com/office/drawing/2014/main" id="{4A7F12F5-03EF-E7D0-87A2-55C2B6914A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0 w 400"/>
                <a:gd name="T1" fmla="*/ 494 h 494"/>
                <a:gd name="T2" fmla="*/ 400 w 400"/>
                <a:gd name="T3" fmla="*/ 84 h 494"/>
                <a:gd name="T4" fmla="*/ 400 w 400"/>
                <a:gd name="T5" fmla="*/ 0 h 494"/>
                <a:gd name="T6" fmla="*/ 0 w 400"/>
                <a:gd name="T7" fmla="*/ 218 h 494"/>
                <a:gd name="T8" fmla="*/ 0 w 400"/>
                <a:gd name="T9" fmla="*/ 494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494"/>
                  </a:moveTo>
                  <a:lnTo>
                    <a:pt x="400" y="84"/>
                  </a:lnTo>
                  <a:lnTo>
                    <a:pt x="400" y="0"/>
                  </a:lnTo>
                  <a:lnTo>
                    <a:pt x="0" y="218"/>
                  </a:lnTo>
                  <a:lnTo>
                    <a:pt x="0" y="49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4" name="Freeform 244">
              <a:extLst>
                <a:ext uri="{FF2B5EF4-FFF2-40B4-BE49-F238E27FC236}">
                  <a16:creationId xmlns:a16="http://schemas.microsoft.com/office/drawing/2014/main" id="{215CF0FC-2C95-0208-7859-55E4779440D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5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5" name="Freeform 246">
              <a:extLst>
                <a:ext uri="{FF2B5EF4-FFF2-40B4-BE49-F238E27FC236}">
                  <a16:creationId xmlns:a16="http://schemas.microsoft.com/office/drawing/2014/main" id="{DBE5E157-5E80-D860-7CD1-4994E488E4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5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6" name="Freeform 248">
              <a:extLst>
                <a:ext uri="{FF2B5EF4-FFF2-40B4-BE49-F238E27FC236}">
                  <a16:creationId xmlns:a16="http://schemas.microsoft.com/office/drawing/2014/main" id="{22AB702A-6C1E-7178-8FFB-FA1E5992F05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5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7" name="Freeform 250">
              <a:extLst>
                <a:ext uri="{FF2B5EF4-FFF2-40B4-BE49-F238E27FC236}">
                  <a16:creationId xmlns:a16="http://schemas.microsoft.com/office/drawing/2014/main" id="{A9156541-FA62-0E73-FB12-489281699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5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8" name="Rectangle 251">
              <a:extLst>
                <a:ext uri="{FF2B5EF4-FFF2-40B4-BE49-F238E27FC236}">
                  <a16:creationId xmlns:a16="http://schemas.microsoft.com/office/drawing/2014/main" id="{0F186A8D-23C8-34DC-CEB7-C214023267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302500"/>
              <a:ext cx="539750" cy="1333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59" name="Rectangle 252">
              <a:extLst>
                <a:ext uri="{FF2B5EF4-FFF2-40B4-BE49-F238E27FC236}">
                  <a16:creationId xmlns:a16="http://schemas.microsoft.com/office/drawing/2014/main" id="{E5E069AA-0081-0D92-1301-7353A55C1C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464425"/>
              <a:ext cx="539750" cy="13652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0" name="Rectangle 253">
              <a:extLst>
                <a:ext uri="{FF2B5EF4-FFF2-40B4-BE49-F238E27FC236}">
                  <a16:creationId xmlns:a16="http://schemas.microsoft.com/office/drawing/2014/main" id="{22D8DA2A-E789-97CA-ACAC-062917CB16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629525"/>
              <a:ext cx="539750" cy="1365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1" name="Rectangle 254">
              <a:extLst>
                <a:ext uri="{FF2B5EF4-FFF2-40B4-BE49-F238E27FC236}">
                  <a16:creationId xmlns:a16="http://schemas.microsoft.com/office/drawing/2014/main" id="{5C31ED6A-5292-F63F-2881-F9833EE6ED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2863" y="7794625"/>
              <a:ext cx="539750" cy="13335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2" name="Freeform 255">
              <a:extLst>
                <a:ext uri="{FF2B5EF4-FFF2-40B4-BE49-F238E27FC236}">
                  <a16:creationId xmlns:a16="http://schemas.microsoft.com/office/drawing/2014/main" id="{74F2A6A4-3D94-40A8-3EC4-AFF7913B48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026275"/>
              <a:ext cx="311150" cy="409575"/>
            </a:xfrm>
            <a:custGeom>
              <a:avLst/>
              <a:gdLst>
                <a:gd name="T0" fmla="*/ 196 w 196"/>
                <a:gd name="T1" fmla="*/ 258 h 258"/>
                <a:gd name="T2" fmla="*/ 0 w 196"/>
                <a:gd name="T3" fmla="*/ 258 h 258"/>
                <a:gd name="T4" fmla="*/ 0 w 196"/>
                <a:gd name="T5" fmla="*/ 0 h 258"/>
                <a:gd name="T6" fmla="*/ 196 w 196"/>
                <a:gd name="T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258"/>
                  </a:moveTo>
                  <a:lnTo>
                    <a:pt x="0" y="258"/>
                  </a:lnTo>
                  <a:lnTo>
                    <a:pt x="0" y="0"/>
                  </a:lnTo>
                  <a:lnTo>
                    <a:pt x="196" y="2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3" name="Freeform 256">
              <a:extLst>
                <a:ext uri="{FF2B5EF4-FFF2-40B4-BE49-F238E27FC236}">
                  <a16:creationId xmlns:a16="http://schemas.microsoft.com/office/drawing/2014/main" id="{B673825F-B2F8-A792-DDB8-4EFC19AE2D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464425"/>
              <a:ext cx="428625" cy="136525"/>
            </a:xfrm>
            <a:custGeom>
              <a:avLst/>
              <a:gdLst>
                <a:gd name="T0" fmla="*/ 270 w 270"/>
                <a:gd name="T1" fmla="*/ 86 h 86"/>
                <a:gd name="T2" fmla="*/ 0 w 270"/>
                <a:gd name="T3" fmla="*/ 86 h 86"/>
                <a:gd name="T4" fmla="*/ 0 w 270"/>
                <a:gd name="T5" fmla="*/ 0 h 86"/>
                <a:gd name="T6" fmla="*/ 204 w 270"/>
                <a:gd name="T7" fmla="*/ 0 h 86"/>
                <a:gd name="T8" fmla="*/ 270 w 270"/>
                <a:gd name="T9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86"/>
                  </a:moveTo>
                  <a:lnTo>
                    <a:pt x="0" y="86"/>
                  </a:lnTo>
                  <a:lnTo>
                    <a:pt x="0" y="0"/>
                  </a:lnTo>
                  <a:lnTo>
                    <a:pt x="204" y="0"/>
                  </a:lnTo>
                  <a:lnTo>
                    <a:pt x="270" y="8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4" name="Freeform 257">
              <a:extLst>
                <a:ext uri="{FF2B5EF4-FFF2-40B4-BE49-F238E27FC236}">
                  <a16:creationId xmlns:a16="http://schemas.microsoft.com/office/drawing/2014/main" id="{6640080F-06B2-9730-B3E5-1D0E0CAB13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19438" y="7794625"/>
              <a:ext cx="311150" cy="409575"/>
            </a:xfrm>
            <a:custGeom>
              <a:avLst/>
              <a:gdLst>
                <a:gd name="T0" fmla="*/ 196 w 196"/>
                <a:gd name="T1" fmla="*/ 0 h 258"/>
                <a:gd name="T2" fmla="*/ 0 w 196"/>
                <a:gd name="T3" fmla="*/ 0 h 258"/>
                <a:gd name="T4" fmla="*/ 0 w 196"/>
                <a:gd name="T5" fmla="*/ 258 h 258"/>
                <a:gd name="T6" fmla="*/ 196 w 196"/>
                <a:gd name="T7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258">
                  <a:moveTo>
                    <a:pt x="196" y="0"/>
                  </a:moveTo>
                  <a:lnTo>
                    <a:pt x="0" y="0"/>
                  </a:lnTo>
                  <a:lnTo>
                    <a:pt x="0" y="258"/>
                  </a:lnTo>
                  <a:lnTo>
                    <a:pt x="19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5" name="Freeform 258">
              <a:extLst>
                <a:ext uri="{FF2B5EF4-FFF2-40B4-BE49-F238E27FC236}">
                  <a16:creationId xmlns:a16="http://schemas.microsoft.com/office/drawing/2014/main" id="{241E632F-972C-1EF4-8427-341C834BFC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613" y="7629525"/>
              <a:ext cx="428625" cy="136525"/>
            </a:xfrm>
            <a:custGeom>
              <a:avLst/>
              <a:gdLst>
                <a:gd name="T0" fmla="*/ 270 w 270"/>
                <a:gd name="T1" fmla="*/ 0 h 86"/>
                <a:gd name="T2" fmla="*/ 0 w 270"/>
                <a:gd name="T3" fmla="*/ 0 h 86"/>
                <a:gd name="T4" fmla="*/ 0 w 270"/>
                <a:gd name="T5" fmla="*/ 86 h 86"/>
                <a:gd name="T6" fmla="*/ 204 w 270"/>
                <a:gd name="T7" fmla="*/ 86 h 86"/>
                <a:gd name="T8" fmla="*/ 270 w 270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0" h="86">
                  <a:moveTo>
                    <a:pt x="270" y="0"/>
                  </a:moveTo>
                  <a:lnTo>
                    <a:pt x="0" y="0"/>
                  </a:lnTo>
                  <a:lnTo>
                    <a:pt x="0" y="86"/>
                  </a:lnTo>
                  <a:lnTo>
                    <a:pt x="204" y="86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6" name="Freeform 243">
              <a:extLst>
                <a:ext uri="{FF2B5EF4-FFF2-40B4-BE49-F238E27FC236}">
                  <a16:creationId xmlns:a16="http://schemas.microsoft.com/office/drawing/2014/main" id="{8F1D3384-12B8-A667-9CEC-3B2AD6A8CD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6651624"/>
              <a:ext cx="635000" cy="784225"/>
            </a:xfrm>
            <a:custGeom>
              <a:avLst/>
              <a:gdLst>
                <a:gd name="T0" fmla="*/ 0 w 400"/>
                <a:gd name="T1" fmla="*/ 0 h 494"/>
                <a:gd name="T2" fmla="*/ 0 w 400"/>
                <a:gd name="T3" fmla="*/ 276 h 494"/>
                <a:gd name="T4" fmla="*/ 400 w 400"/>
                <a:gd name="T5" fmla="*/ 494 h 494"/>
                <a:gd name="T6" fmla="*/ 400 w 400"/>
                <a:gd name="T7" fmla="*/ 410 h 494"/>
                <a:gd name="T8" fmla="*/ 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0" y="0"/>
                  </a:moveTo>
                  <a:lnTo>
                    <a:pt x="0" y="276"/>
                  </a:lnTo>
                  <a:lnTo>
                    <a:pt x="400" y="494"/>
                  </a:lnTo>
                  <a:lnTo>
                    <a:pt x="400" y="4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7" name="Freeform 245">
              <a:extLst>
                <a:ext uri="{FF2B5EF4-FFF2-40B4-BE49-F238E27FC236}">
                  <a16:creationId xmlns:a16="http://schemas.microsoft.com/office/drawing/2014/main" id="{D5AD4DEC-A713-8198-8632-CD247F7518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146924"/>
              <a:ext cx="635000" cy="454025"/>
            </a:xfrm>
            <a:custGeom>
              <a:avLst/>
              <a:gdLst>
                <a:gd name="T0" fmla="*/ 0 w 400"/>
                <a:gd name="T1" fmla="*/ 0 h 286"/>
                <a:gd name="T2" fmla="*/ 0 w 400"/>
                <a:gd name="T3" fmla="*/ 276 h 286"/>
                <a:gd name="T4" fmla="*/ 400 w 400"/>
                <a:gd name="T5" fmla="*/ 286 h 286"/>
                <a:gd name="T6" fmla="*/ 400 w 400"/>
                <a:gd name="T7" fmla="*/ 200 h 286"/>
                <a:gd name="T8" fmla="*/ 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0" y="0"/>
                  </a:moveTo>
                  <a:lnTo>
                    <a:pt x="0" y="276"/>
                  </a:lnTo>
                  <a:lnTo>
                    <a:pt x="400" y="286"/>
                  </a:lnTo>
                  <a:lnTo>
                    <a:pt x="400" y="2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8" name="Freeform 247">
              <a:extLst>
                <a:ext uri="{FF2B5EF4-FFF2-40B4-BE49-F238E27FC236}">
                  <a16:creationId xmlns:a16="http://schemas.microsoft.com/office/drawing/2014/main" id="{1E033623-8DBA-1A55-B300-4AA80C2256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629524"/>
              <a:ext cx="635000" cy="454025"/>
            </a:xfrm>
            <a:custGeom>
              <a:avLst/>
              <a:gdLst>
                <a:gd name="T0" fmla="*/ 400 w 400"/>
                <a:gd name="T1" fmla="*/ 0 h 286"/>
                <a:gd name="T2" fmla="*/ 0 w 400"/>
                <a:gd name="T3" fmla="*/ 10 h 286"/>
                <a:gd name="T4" fmla="*/ 0 w 400"/>
                <a:gd name="T5" fmla="*/ 286 h 286"/>
                <a:gd name="T6" fmla="*/ 400 w 400"/>
                <a:gd name="T7" fmla="*/ 86 h 286"/>
                <a:gd name="T8" fmla="*/ 400 w 400"/>
                <a:gd name="T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286">
                  <a:moveTo>
                    <a:pt x="400" y="0"/>
                  </a:moveTo>
                  <a:lnTo>
                    <a:pt x="0" y="10"/>
                  </a:lnTo>
                  <a:lnTo>
                    <a:pt x="0" y="286"/>
                  </a:lnTo>
                  <a:lnTo>
                    <a:pt x="400" y="86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  <p:sp>
          <p:nvSpPr>
            <p:cNvPr id="2069" name="Freeform 249">
              <a:extLst>
                <a:ext uri="{FF2B5EF4-FFF2-40B4-BE49-F238E27FC236}">
                  <a16:creationId xmlns:a16="http://schemas.microsoft.com/office/drawing/2014/main" id="{F2F7FC09-604F-5492-9B48-878941017C2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/>
          </p:nvSpPr>
          <p:spPr bwMode="auto">
            <a:xfrm>
              <a:off x="1947863" y="7794624"/>
              <a:ext cx="635000" cy="784225"/>
            </a:xfrm>
            <a:custGeom>
              <a:avLst/>
              <a:gdLst>
                <a:gd name="T0" fmla="*/ 400 w 400"/>
                <a:gd name="T1" fmla="*/ 0 h 494"/>
                <a:gd name="T2" fmla="*/ 0 w 400"/>
                <a:gd name="T3" fmla="*/ 218 h 494"/>
                <a:gd name="T4" fmla="*/ 0 w 400"/>
                <a:gd name="T5" fmla="*/ 494 h 494"/>
                <a:gd name="T6" fmla="*/ 400 w 400"/>
                <a:gd name="T7" fmla="*/ 84 h 494"/>
                <a:gd name="T8" fmla="*/ 400 w 400"/>
                <a:gd name="T9" fmla="*/ 0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0" h="494">
                  <a:moveTo>
                    <a:pt x="400" y="0"/>
                  </a:moveTo>
                  <a:lnTo>
                    <a:pt x="0" y="218"/>
                  </a:lnTo>
                  <a:lnTo>
                    <a:pt x="0" y="494"/>
                  </a:lnTo>
                  <a:lnTo>
                    <a:pt x="400" y="84"/>
                  </a:lnTo>
                  <a:lnTo>
                    <a:pt x="400" y="0"/>
                  </a:lnTo>
                  <a:close/>
                </a:path>
              </a:pathLst>
            </a:custGeom>
            <a:solidFill>
              <a:schemeClr val="tx2"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fr-FR" dirty="0"/>
            </a:p>
          </p:txBody>
        </p:sp>
      </p:grpSp>
      <p:sp>
        <p:nvSpPr>
          <p:cNvPr id="2" name="ZoneTexte 1">
            <a:extLst>
              <a:ext uri="{FF2B5EF4-FFF2-40B4-BE49-F238E27FC236}">
                <a16:creationId xmlns:a16="http://schemas.microsoft.com/office/drawing/2014/main" id="{65350C1C-DA09-B287-0F0A-71BF7B0D4382}"/>
              </a:ext>
            </a:extLst>
          </p:cNvPr>
          <p:cNvSpPr txBox="1"/>
          <p:nvPr/>
        </p:nvSpPr>
        <p:spPr>
          <a:xfrm>
            <a:off x="3595821" y="4331422"/>
            <a:ext cx="3658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>
                <a:solidFill>
                  <a:srgbClr val="FFE5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72 Black" panose="020B0A04030603020204" pitchFamily="34" charset="0"/>
                <a:cs typeface="72 Black" panose="020B0A04030603020204" pitchFamily="34" charset="0"/>
              </a:rPr>
              <a:t>*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3BBD131-C7D4-60D3-1E7B-0DA5448D1C4F}"/>
              </a:ext>
            </a:extLst>
          </p:cNvPr>
          <p:cNvSpPr txBox="1"/>
          <p:nvPr/>
        </p:nvSpPr>
        <p:spPr>
          <a:xfrm>
            <a:off x="0" y="6562581"/>
            <a:ext cx="29995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solidFill>
                  <a:schemeClr val="bg1"/>
                </a:solidFill>
                <a:latin typeface="Avenir Next LT Pro Light" panose="020B0304020202020204" pitchFamily="34" charset="0"/>
              </a:rPr>
              <a:t>*distribution organisée (hors direct et détail)</a:t>
            </a:r>
          </a:p>
        </p:txBody>
      </p:sp>
    </p:spTree>
    <p:extLst>
      <p:ext uri="{BB962C8B-B14F-4D97-AF65-F5344CB8AC3E}">
        <p14:creationId xmlns:p14="http://schemas.microsoft.com/office/powerpoint/2010/main" val="254077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Nouveau projet">
            <a:hlinkClick r:id="" action="ppaction://media"/>
            <a:extLst>
              <a:ext uri="{FF2B5EF4-FFF2-40B4-BE49-F238E27FC236}">
                <a16:creationId xmlns:a16="http://schemas.microsoft.com/office/drawing/2014/main" id="{1B9DFB68-A35A-2512-AB2C-7866CA72B5B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 l="8360" t="12094" r="16078" b="123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8E0758E-03AE-B7BA-3D5D-ED06DF9B2A34}"/>
              </a:ext>
            </a:extLst>
          </p:cNvPr>
          <p:cNvSpPr/>
          <p:nvPr/>
        </p:nvSpPr>
        <p:spPr>
          <a:xfrm>
            <a:off x="503641" y="3326886"/>
            <a:ext cx="8760102" cy="243211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E31335DA-5E54-6DBA-4D3E-3EC93C764089}"/>
              </a:ext>
            </a:extLst>
          </p:cNvPr>
          <p:cNvCxnSpPr>
            <a:cxnSpLocks/>
          </p:cNvCxnSpPr>
          <p:nvPr/>
        </p:nvCxnSpPr>
        <p:spPr>
          <a:xfrm>
            <a:off x="503641" y="3458863"/>
            <a:ext cx="8489367" cy="0"/>
          </a:xfrm>
          <a:prstGeom prst="line">
            <a:avLst/>
          </a:prstGeom>
          <a:ln w="57150" cap="rnd">
            <a:solidFill>
              <a:srgbClr val="FFE5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3">
            <a:extLst>
              <a:ext uri="{FF2B5EF4-FFF2-40B4-BE49-F238E27FC236}">
                <a16:creationId xmlns:a16="http://schemas.microsoft.com/office/drawing/2014/main" id="{871500C0-05C0-D05E-7F72-B3D8020456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0" y="3486611"/>
            <a:ext cx="12192000" cy="3371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itle 1">
            <a:extLst>
              <a:ext uri="{FF2B5EF4-FFF2-40B4-BE49-F238E27FC236}">
                <a16:creationId xmlns:a16="http://schemas.microsoft.com/office/drawing/2014/main" id="{80273211-0F06-FC47-43D3-48E5E8BABAD4}"/>
              </a:ext>
            </a:extLst>
          </p:cNvPr>
          <p:cNvSpPr txBox="1">
            <a:spLocks/>
          </p:cNvSpPr>
          <p:nvPr/>
        </p:nvSpPr>
        <p:spPr>
          <a:xfrm>
            <a:off x="312163" y="2336537"/>
            <a:ext cx="10909441" cy="7534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all" spc="0" normalizeH="0" baseline="0" noProof="0" dirty="0">
              <a:ln>
                <a:noFill/>
              </a:ln>
              <a:solidFill>
                <a:srgbClr val="1A3C7B"/>
              </a:solidFill>
              <a:effectLst/>
              <a:uLnTx/>
              <a:uFillTx/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EB723C4-C2BB-6127-8F9D-4693E495793A}"/>
              </a:ext>
            </a:extLst>
          </p:cNvPr>
          <p:cNvSpPr txBox="1">
            <a:spLocks/>
          </p:cNvSpPr>
          <p:nvPr/>
        </p:nvSpPr>
        <p:spPr>
          <a:xfrm>
            <a:off x="378838" y="2031737"/>
            <a:ext cx="10909441" cy="75341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  <a:ea typeface="Segoe UI" panose="020B0502040204020203" pitchFamily="34" charset="0"/>
                <a:cs typeface="Segoe UI"/>
              </a:rPr>
              <a:t>METRO</a:t>
            </a:r>
          </a:p>
          <a:p>
            <a:pPr algn="l"/>
            <a:r>
              <a:rPr lang="fr-FR" sz="5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venir Next LT Pro" panose="020B0504020202020204" pitchFamily="34" charset="0"/>
                <a:ea typeface="+mj-lt"/>
                <a:cs typeface="Segoe UI"/>
              </a:rPr>
              <a:t>LE MEILLEUR PARTENAIRE</a:t>
            </a:r>
            <a:endParaRPr lang="fr-FR" sz="5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venir Next LT Pro" panose="020B0504020202020204" pitchFamily="34" charset="0"/>
              <a:ea typeface="+mj-lt"/>
              <a:cs typeface="+mj-lt"/>
            </a:endParaRPr>
          </a:p>
        </p:txBody>
      </p:sp>
      <p:sp>
        <p:nvSpPr>
          <p:cNvPr id="2" name="AutoShape 2">
            <a:extLst>
              <a:ext uri="{FF2B5EF4-FFF2-40B4-BE49-F238E27FC236}">
                <a16:creationId xmlns:a16="http://schemas.microsoft.com/office/drawing/2014/main" id="{D7F7DEDA-F965-5F12-1D9E-7D879587A61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34427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 mute="1">
                <p:cTn id="12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hange: How To Master the Art of Transition ⋆ In Pursuit of Happiness">
            <a:extLst>
              <a:ext uri="{FF2B5EF4-FFF2-40B4-BE49-F238E27FC236}">
                <a16:creationId xmlns:a16="http://schemas.microsoft.com/office/drawing/2014/main" id="{1B4BDDB9-3968-6E02-0819-A53778E7F29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557" b="6698"/>
          <a:stretch/>
        </p:blipFill>
        <p:spPr bwMode="auto">
          <a:xfrm rot="16200000">
            <a:off x="6669185" y="1351229"/>
            <a:ext cx="6874051" cy="4171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8E9CE76F-EC4C-086C-F75A-45763CD1C389}"/>
              </a:ext>
            </a:extLst>
          </p:cNvPr>
          <p:cNvSpPr/>
          <p:nvPr/>
        </p:nvSpPr>
        <p:spPr>
          <a:xfrm>
            <a:off x="1465460" y="2171677"/>
            <a:ext cx="2187832" cy="655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DC854FB-5F5B-A429-366E-333A674A2703}"/>
              </a:ext>
            </a:extLst>
          </p:cNvPr>
          <p:cNvSpPr txBox="1"/>
          <p:nvPr/>
        </p:nvSpPr>
        <p:spPr>
          <a:xfrm>
            <a:off x="1519203" y="2206668"/>
            <a:ext cx="22846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Snacking en hausse</a:t>
            </a:r>
          </a:p>
          <a:p>
            <a: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Nomadisme</a:t>
            </a:r>
            <a:endParaRPr lang="fr-FR" sz="1500" dirty="0">
              <a:solidFill>
                <a:schemeClr val="bg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7DDE2C-FEEA-1C28-1418-723BA297CE20}"/>
              </a:ext>
            </a:extLst>
          </p:cNvPr>
          <p:cNvSpPr/>
          <p:nvPr/>
        </p:nvSpPr>
        <p:spPr>
          <a:xfrm>
            <a:off x="329184" y="793323"/>
            <a:ext cx="7369074" cy="148999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B7640316-530B-4C6F-BFFE-6E1356D35463}"/>
              </a:ext>
            </a:extLst>
          </p:cNvPr>
          <p:cNvSpPr txBox="1"/>
          <p:nvPr/>
        </p:nvSpPr>
        <p:spPr>
          <a:xfrm>
            <a:off x="244084" y="1588645"/>
            <a:ext cx="749124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tabLst/>
              <a:defRPr/>
            </a:pPr>
            <a:r>
              <a:rPr lang="fr-FR" sz="20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Un secteur « </a:t>
            </a:r>
            <a:r>
              <a:rPr lang="fr-FR" sz="2000" b="1" i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où le changement est la seule constante </a:t>
            </a:r>
            <a:r>
              <a:rPr lang="fr-FR" sz="20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»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F497D"/>
              </a:buClr>
              <a:buSzTx/>
              <a:tabLst/>
              <a:defRPr/>
            </a:pPr>
            <a:endParaRPr kumimoji="0" lang="fr-FR" sz="2000" b="0" i="0" u="none" strike="noStrike" kern="1200" cap="none" spc="0" normalizeH="0" baseline="0" noProof="0" dirty="0">
              <a:ln>
                <a:noFill/>
              </a:ln>
              <a:solidFill>
                <a:srgbClr val="1A3C7B"/>
              </a:solidFill>
              <a:effectLst/>
              <a:uLnTx/>
              <a:uFillTx/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E27439B-02F2-41D4-9BA3-88BF2F5AB279}"/>
              </a:ext>
            </a:extLst>
          </p:cNvPr>
          <p:cNvSpPr txBox="1">
            <a:spLocks/>
          </p:cNvSpPr>
          <p:nvPr/>
        </p:nvSpPr>
        <p:spPr>
          <a:xfrm>
            <a:off x="83563" y="384421"/>
            <a:ext cx="10909441" cy="7534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3200" b="1" i="0" u="none" strike="noStrike" kern="1200" cap="all" spc="0" normalizeH="0" baseline="0" noProof="0" dirty="0">
              <a:ln>
                <a:noFill/>
              </a:ln>
              <a:solidFill>
                <a:srgbClr val="1A3C7B"/>
              </a:solidFill>
              <a:effectLst/>
              <a:uLnTx/>
              <a:uFillTx/>
              <a:latin typeface="Avenir Next LT Pro" panose="020B0504020202020204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85EF440-BE97-4A80-952D-FC84CAD93887}"/>
              </a:ext>
            </a:extLst>
          </p:cNvPr>
          <p:cNvSpPr txBox="1">
            <a:spLocks/>
          </p:cNvSpPr>
          <p:nvPr/>
        </p:nvSpPr>
        <p:spPr>
          <a:xfrm>
            <a:off x="235963" y="536821"/>
            <a:ext cx="11633875" cy="75341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3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METRO s’adapte en permanence </a:t>
            </a:r>
            <a:br>
              <a:rPr lang="fr-FR" sz="3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fr-FR" sz="32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à l’évolution du marché</a:t>
            </a:r>
          </a:p>
        </p:txBody>
      </p:sp>
      <p:grpSp>
        <p:nvGrpSpPr>
          <p:cNvPr id="6" name="Group 38">
            <a:extLst>
              <a:ext uri="{FF2B5EF4-FFF2-40B4-BE49-F238E27FC236}">
                <a16:creationId xmlns:a16="http://schemas.microsoft.com/office/drawing/2014/main" id="{7AD2D00D-38EB-EA29-426F-F5C50A5409C6}"/>
              </a:ext>
            </a:extLst>
          </p:cNvPr>
          <p:cNvGrpSpPr/>
          <p:nvPr/>
        </p:nvGrpSpPr>
        <p:grpSpPr>
          <a:xfrm rot="16200000">
            <a:off x="3565888" y="2209078"/>
            <a:ext cx="504961" cy="504961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Oval 37">
              <a:extLst>
                <a:ext uri="{FF2B5EF4-FFF2-40B4-BE49-F238E27FC236}">
                  <a16:creationId xmlns:a16="http://schemas.microsoft.com/office/drawing/2014/main" id="{A0C16EAE-A619-F845-B9EC-5847A5E8C35F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11" name="Group 33">
              <a:extLst>
                <a:ext uri="{FF2B5EF4-FFF2-40B4-BE49-F238E27FC236}">
                  <a16:creationId xmlns:a16="http://schemas.microsoft.com/office/drawing/2014/main" id="{E29E7FA8-A61A-4FC6-03A2-CC5BF7BC6F6D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12" name="Arrow: Chevron 34">
                <a:extLst>
                  <a:ext uri="{FF2B5EF4-FFF2-40B4-BE49-F238E27FC236}">
                    <a16:creationId xmlns:a16="http://schemas.microsoft.com/office/drawing/2014/main" id="{5C6F3274-B2BD-977B-221D-3241821C1782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13" name="Straight Connector 35">
                <a:extLst>
                  <a:ext uri="{FF2B5EF4-FFF2-40B4-BE49-F238E27FC236}">
                    <a16:creationId xmlns:a16="http://schemas.microsoft.com/office/drawing/2014/main" id="{820C0E1D-8F2E-7D96-A6C7-F6D0F43408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36">
                <a:extLst>
                  <a:ext uri="{FF2B5EF4-FFF2-40B4-BE49-F238E27FC236}">
                    <a16:creationId xmlns:a16="http://schemas.microsoft.com/office/drawing/2014/main" id="{0F0D6023-2D9C-55E9-178E-439A358A07A4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5" name="ZoneTexte 24">
            <a:extLst>
              <a:ext uri="{FF2B5EF4-FFF2-40B4-BE49-F238E27FC236}">
                <a16:creationId xmlns:a16="http://schemas.microsoft.com/office/drawing/2014/main" id="{8F73EFFE-3026-A402-135B-B9738BBBBB8F}"/>
              </a:ext>
            </a:extLst>
          </p:cNvPr>
          <p:cNvSpPr txBox="1"/>
          <p:nvPr/>
        </p:nvSpPr>
        <p:spPr>
          <a:xfrm>
            <a:off x="4174461" y="2185103"/>
            <a:ext cx="28218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Offre adaptée pour la restauration rapide</a:t>
            </a:r>
            <a:endParaRPr lang="fr-FR" sz="1500" dirty="0">
              <a:solidFill>
                <a:srgbClr val="003B7E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26" name="Graphique 25" descr="Burger et boisson avec un remplissage uni">
            <a:extLst>
              <a:ext uri="{FF2B5EF4-FFF2-40B4-BE49-F238E27FC236}">
                <a16:creationId xmlns:a16="http://schemas.microsoft.com/office/drawing/2014/main" id="{230FB572-CD84-1DDA-3D32-F5E3C3941D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4677" y="2199529"/>
            <a:ext cx="578585" cy="578585"/>
          </a:xfrm>
          <a:prstGeom prst="rect">
            <a:avLst/>
          </a:prstGeom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E73EA8CE-9301-AE5F-B9E7-7BCC4CCD0805}"/>
              </a:ext>
            </a:extLst>
          </p:cNvPr>
          <p:cNvSpPr/>
          <p:nvPr/>
        </p:nvSpPr>
        <p:spPr>
          <a:xfrm>
            <a:off x="1362905" y="2171488"/>
            <a:ext cx="149820" cy="655126"/>
          </a:xfrm>
          <a:prstGeom prst="rect">
            <a:avLst/>
          </a:prstGeom>
          <a:solidFill>
            <a:srgbClr val="F9AE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A27FA91-F07D-AC45-CCDA-136C10E853C5}"/>
              </a:ext>
            </a:extLst>
          </p:cNvPr>
          <p:cNvSpPr/>
          <p:nvPr/>
        </p:nvSpPr>
        <p:spPr>
          <a:xfrm>
            <a:off x="1462580" y="2943043"/>
            <a:ext cx="2187832" cy="655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D56E5CCA-F1F5-4AEB-B2DE-5D03205538D6}"/>
              </a:ext>
            </a:extLst>
          </p:cNvPr>
          <p:cNvSpPr txBox="1"/>
          <p:nvPr/>
        </p:nvSpPr>
        <p:spPr>
          <a:xfrm>
            <a:off x="1516323" y="2891093"/>
            <a:ext cx="2284697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Tendances culinaires : végétal, cuisine du monde…</a:t>
            </a:r>
          </a:p>
        </p:txBody>
      </p:sp>
      <p:grpSp>
        <p:nvGrpSpPr>
          <p:cNvPr id="38" name="Group 38">
            <a:extLst>
              <a:ext uri="{FF2B5EF4-FFF2-40B4-BE49-F238E27FC236}">
                <a16:creationId xmlns:a16="http://schemas.microsoft.com/office/drawing/2014/main" id="{C091ED76-BDF8-25F4-E49A-160698DAD9F2}"/>
              </a:ext>
            </a:extLst>
          </p:cNvPr>
          <p:cNvGrpSpPr/>
          <p:nvPr/>
        </p:nvGrpSpPr>
        <p:grpSpPr>
          <a:xfrm rot="16200000">
            <a:off x="3563008" y="2980444"/>
            <a:ext cx="504961" cy="504961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9" name="Oval 37">
              <a:extLst>
                <a:ext uri="{FF2B5EF4-FFF2-40B4-BE49-F238E27FC236}">
                  <a16:creationId xmlns:a16="http://schemas.microsoft.com/office/drawing/2014/main" id="{722E3F33-EECA-AE7B-7B37-595A4C801520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0" name="Group 33">
              <a:extLst>
                <a:ext uri="{FF2B5EF4-FFF2-40B4-BE49-F238E27FC236}">
                  <a16:creationId xmlns:a16="http://schemas.microsoft.com/office/drawing/2014/main" id="{F2521951-2588-2416-D5E9-187600FF0C50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41" name="Arrow: Chevron 34">
                <a:extLst>
                  <a:ext uri="{FF2B5EF4-FFF2-40B4-BE49-F238E27FC236}">
                    <a16:creationId xmlns:a16="http://schemas.microsoft.com/office/drawing/2014/main" id="{D60D0C18-8DED-C96F-24CF-652DEC2C5AD6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9AE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2" name="Straight Connector 35">
                <a:extLst>
                  <a:ext uri="{FF2B5EF4-FFF2-40B4-BE49-F238E27FC236}">
                    <a16:creationId xmlns:a16="http://schemas.microsoft.com/office/drawing/2014/main" id="{B4E962FF-75E1-13A5-E5B8-E6402EB4814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36">
                <a:extLst>
                  <a:ext uri="{FF2B5EF4-FFF2-40B4-BE49-F238E27FC236}">
                    <a16:creationId xmlns:a16="http://schemas.microsoft.com/office/drawing/2014/main" id="{5E78F9A8-5E05-E21F-DCB2-7F16B1B72FC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ZoneTexte 43">
            <a:extLst>
              <a:ext uri="{FF2B5EF4-FFF2-40B4-BE49-F238E27FC236}">
                <a16:creationId xmlns:a16="http://schemas.microsoft.com/office/drawing/2014/main" id="{AABB4E3A-2FFB-23DD-BE9F-F13D5D3D21C1}"/>
              </a:ext>
            </a:extLst>
          </p:cNvPr>
          <p:cNvSpPr txBox="1"/>
          <p:nvPr/>
        </p:nvSpPr>
        <p:spPr>
          <a:xfrm>
            <a:off x="4171581" y="2956469"/>
            <a:ext cx="28218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Adaptation de l’offre et édition de guides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FB2F3348-6F8B-574A-D4F8-49CF7240C4CE}"/>
              </a:ext>
            </a:extLst>
          </p:cNvPr>
          <p:cNvSpPr/>
          <p:nvPr/>
        </p:nvSpPr>
        <p:spPr>
          <a:xfrm>
            <a:off x="1360025" y="2942854"/>
            <a:ext cx="149820" cy="655126"/>
          </a:xfrm>
          <a:prstGeom prst="rect">
            <a:avLst/>
          </a:prstGeom>
          <a:solidFill>
            <a:srgbClr val="F9AE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16A419F1-BD7D-B0B6-4A3B-BB544CE2A23E}"/>
              </a:ext>
            </a:extLst>
          </p:cNvPr>
          <p:cNvSpPr/>
          <p:nvPr/>
        </p:nvSpPr>
        <p:spPr>
          <a:xfrm>
            <a:off x="1462580" y="3687285"/>
            <a:ext cx="2187832" cy="655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71B3CFD1-C666-AAA1-02F4-B5A9052901EE}"/>
              </a:ext>
            </a:extLst>
          </p:cNvPr>
          <p:cNvSpPr txBox="1"/>
          <p:nvPr/>
        </p:nvSpPr>
        <p:spPr>
          <a:xfrm>
            <a:off x="1516323" y="3722276"/>
            <a:ext cx="22846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Ecoresponsable et sain</a:t>
            </a:r>
          </a:p>
        </p:txBody>
      </p:sp>
      <p:grpSp>
        <p:nvGrpSpPr>
          <p:cNvPr id="49" name="Group 38">
            <a:extLst>
              <a:ext uri="{FF2B5EF4-FFF2-40B4-BE49-F238E27FC236}">
                <a16:creationId xmlns:a16="http://schemas.microsoft.com/office/drawing/2014/main" id="{54F6FD25-929F-5846-A4DE-3E32B75E04D5}"/>
              </a:ext>
            </a:extLst>
          </p:cNvPr>
          <p:cNvGrpSpPr/>
          <p:nvPr/>
        </p:nvGrpSpPr>
        <p:grpSpPr>
          <a:xfrm rot="16200000">
            <a:off x="3563008" y="3724686"/>
            <a:ext cx="504961" cy="504961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Oval 37">
              <a:extLst>
                <a:ext uri="{FF2B5EF4-FFF2-40B4-BE49-F238E27FC236}">
                  <a16:creationId xmlns:a16="http://schemas.microsoft.com/office/drawing/2014/main" id="{71AB0D72-6A3C-AB3F-A627-F7023F2B08BA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51" name="Group 33">
              <a:extLst>
                <a:ext uri="{FF2B5EF4-FFF2-40B4-BE49-F238E27FC236}">
                  <a16:creationId xmlns:a16="http://schemas.microsoft.com/office/drawing/2014/main" id="{AAC3D856-E905-5F83-1D2A-0E6A2C659F17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52" name="Arrow: Chevron 34">
                <a:extLst>
                  <a:ext uri="{FF2B5EF4-FFF2-40B4-BE49-F238E27FC236}">
                    <a16:creationId xmlns:a16="http://schemas.microsoft.com/office/drawing/2014/main" id="{3A652F12-2E61-FFC4-8F10-C832FC674A69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177B57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53" name="Straight Connector 35">
                <a:extLst>
                  <a:ext uri="{FF2B5EF4-FFF2-40B4-BE49-F238E27FC236}">
                    <a16:creationId xmlns:a16="http://schemas.microsoft.com/office/drawing/2014/main" id="{636BF6D1-7934-C156-AF56-35D1AB1B76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Connector 36">
                <a:extLst>
                  <a:ext uri="{FF2B5EF4-FFF2-40B4-BE49-F238E27FC236}">
                    <a16:creationId xmlns:a16="http://schemas.microsoft.com/office/drawing/2014/main" id="{52B1C4D4-5562-FC0D-0889-9874D03DE57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5" name="ZoneTexte 54">
            <a:extLst>
              <a:ext uri="{FF2B5EF4-FFF2-40B4-BE49-F238E27FC236}">
                <a16:creationId xmlns:a16="http://schemas.microsoft.com/office/drawing/2014/main" id="{C6927AEE-BEAD-8A27-80B9-D953418EAEBA}"/>
              </a:ext>
            </a:extLst>
          </p:cNvPr>
          <p:cNvSpPr txBox="1"/>
          <p:nvPr/>
        </p:nvSpPr>
        <p:spPr>
          <a:xfrm>
            <a:off x="4171581" y="3700711"/>
            <a:ext cx="28218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Accompagnement et services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88E5DFF-8F68-329F-0966-D009C64E0ED5}"/>
              </a:ext>
            </a:extLst>
          </p:cNvPr>
          <p:cNvSpPr/>
          <p:nvPr/>
        </p:nvSpPr>
        <p:spPr>
          <a:xfrm>
            <a:off x="1360025" y="3687096"/>
            <a:ext cx="149820" cy="655126"/>
          </a:xfrm>
          <a:prstGeom prst="rect">
            <a:avLst/>
          </a:prstGeom>
          <a:solidFill>
            <a:srgbClr val="177B57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E640412-11B1-5CA4-2819-4501D1955BA2}"/>
              </a:ext>
            </a:extLst>
          </p:cNvPr>
          <p:cNvSpPr/>
          <p:nvPr/>
        </p:nvSpPr>
        <p:spPr>
          <a:xfrm>
            <a:off x="1462580" y="4419794"/>
            <a:ext cx="2187832" cy="655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45091FF0-9388-56CD-DB23-66DC23268CD9}"/>
              </a:ext>
            </a:extLst>
          </p:cNvPr>
          <p:cNvSpPr txBox="1"/>
          <p:nvPr/>
        </p:nvSpPr>
        <p:spPr>
          <a:xfrm>
            <a:off x="1516323" y="4454785"/>
            <a:ext cx="22846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Toujours plus connecté</a:t>
            </a:r>
          </a:p>
        </p:txBody>
      </p:sp>
      <p:grpSp>
        <p:nvGrpSpPr>
          <p:cNvPr id="60" name="Group 38">
            <a:extLst>
              <a:ext uri="{FF2B5EF4-FFF2-40B4-BE49-F238E27FC236}">
                <a16:creationId xmlns:a16="http://schemas.microsoft.com/office/drawing/2014/main" id="{ADCD39DA-67F1-04E1-5D2D-69F933517C8A}"/>
              </a:ext>
            </a:extLst>
          </p:cNvPr>
          <p:cNvGrpSpPr/>
          <p:nvPr/>
        </p:nvGrpSpPr>
        <p:grpSpPr>
          <a:xfrm rot="16200000">
            <a:off x="3563008" y="4457195"/>
            <a:ext cx="504961" cy="504961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1" name="Oval 37">
              <a:extLst>
                <a:ext uri="{FF2B5EF4-FFF2-40B4-BE49-F238E27FC236}">
                  <a16:creationId xmlns:a16="http://schemas.microsoft.com/office/drawing/2014/main" id="{AB0196F2-3757-3EE4-5090-04A177EA16EF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62" name="Group 33">
              <a:extLst>
                <a:ext uri="{FF2B5EF4-FFF2-40B4-BE49-F238E27FC236}">
                  <a16:creationId xmlns:a16="http://schemas.microsoft.com/office/drawing/2014/main" id="{0B96856F-20DC-61BD-9815-068C45BBD622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63" name="Arrow: Chevron 34">
                <a:extLst>
                  <a:ext uri="{FF2B5EF4-FFF2-40B4-BE49-F238E27FC236}">
                    <a16:creationId xmlns:a16="http://schemas.microsoft.com/office/drawing/2014/main" id="{85E7DC65-FB63-30A8-85B1-60BEF7E9BC5C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FFE5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096" name="Straight Connector 35">
                <a:extLst>
                  <a:ext uri="{FF2B5EF4-FFF2-40B4-BE49-F238E27FC236}">
                    <a16:creationId xmlns:a16="http://schemas.microsoft.com/office/drawing/2014/main" id="{51205F9A-F362-0537-1610-5E8A1BC439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97" name="Straight Connector 36">
                <a:extLst>
                  <a:ext uri="{FF2B5EF4-FFF2-40B4-BE49-F238E27FC236}">
                    <a16:creationId xmlns:a16="http://schemas.microsoft.com/office/drawing/2014/main" id="{EE8F47A2-0D11-310B-AB0C-59CABA097C3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99" name="ZoneTexte 4098">
            <a:extLst>
              <a:ext uri="{FF2B5EF4-FFF2-40B4-BE49-F238E27FC236}">
                <a16:creationId xmlns:a16="http://schemas.microsoft.com/office/drawing/2014/main" id="{407066CF-4040-213D-8D70-DFB352188610}"/>
              </a:ext>
            </a:extLst>
          </p:cNvPr>
          <p:cNvSpPr txBox="1"/>
          <p:nvPr/>
        </p:nvSpPr>
        <p:spPr>
          <a:xfrm>
            <a:off x="4171581" y="4433220"/>
            <a:ext cx="28218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Services digitaux (Web &amp; App)</a:t>
            </a:r>
            <a:endParaRPr lang="fr-FR" sz="1500" dirty="0">
              <a:solidFill>
                <a:srgbClr val="003B7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101" name="Rectangle 4100">
            <a:extLst>
              <a:ext uri="{FF2B5EF4-FFF2-40B4-BE49-F238E27FC236}">
                <a16:creationId xmlns:a16="http://schemas.microsoft.com/office/drawing/2014/main" id="{61DCFBF6-4F83-7A95-6A81-6C01858D2B99}"/>
              </a:ext>
            </a:extLst>
          </p:cNvPr>
          <p:cNvSpPr/>
          <p:nvPr/>
        </p:nvSpPr>
        <p:spPr>
          <a:xfrm>
            <a:off x="1360025" y="4419605"/>
            <a:ext cx="149820" cy="655126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02" name="Rectangle 4101">
            <a:extLst>
              <a:ext uri="{FF2B5EF4-FFF2-40B4-BE49-F238E27FC236}">
                <a16:creationId xmlns:a16="http://schemas.microsoft.com/office/drawing/2014/main" id="{BFA5259C-381D-5226-2E39-CC4F7A09AF34}"/>
              </a:ext>
            </a:extLst>
          </p:cNvPr>
          <p:cNvSpPr/>
          <p:nvPr/>
        </p:nvSpPr>
        <p:spPr>
          <a:xfrm>
            <a:off x="1462580" y="5139399"/>
            <a:ext cx="2187832" cy="655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03" name="ZoneTexte 4102">
            <a:extLst>
              <a:ext uri="{FF2B5EF4-FFF2-40B4-BE49-F238E27FC236}">
                <a16:creationId xmlns:a16="http://schemas.microsoft.com/office/drawing/2014/main" id="{210925A6-5C12-E286-74F2-E3F48DCCA383}"/>
              </a:ext>
            </a:extLst>
          </p:cNvPr>
          <p:cNvSpPr txBox="1"/>
          <p:nvPr/>
        </p:nvSpPr>
        <p:spPr>
          <a:xfrm>
            <a:off x="1516323" y="5174390"/>
            <a:ext cx="22846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Energie, </a:t>
            </a:r>
            <a:b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inflation</a:t>
            </a:r>
          </a:p>
        </p:txBody>
      </p:sp>
      <p:grpSp>
        <p:nvGrpSpPr>
          <p:cNvPr id="4104" name="Group 38">
            <a:extLst>
              <a:ext uri="{FF2B5EF4-FFF2-40B4-BE49-F238E27FC236}">
                <a16:creationId xmlns:a16="http://schemas.microsoft.com/office/drawing/2014/main" id="{4CF566F4-20CA-10F0-3208-A7EAD94C074A}"/>
              </a:ext>
            </a:extLst>
          </p:cNvPr>
          <p:cNvGrpSpPr/>
          <p:nvPr/>
        </p:nvGrpSpPr>
        <p:grpSpPr>
          <a:xfrm rot="16200000">
            <a:off x="3563008" y="5176800"/>
            <a:ext cx="504961" cy="504961"/>
            <a:chOff x="6949649" y="3212995"/>
            <a:chExt cx="432000" cy="43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105" name="Oval 37">
              <a:extLst>
                <a:ext uri="{FF2B5EF4-FFF2-40B4-BE49-F238E27FC236}">
                  <a16:creationId xmlns:a16="http://schemas.microsoft.com/office/drawing/2014/main" id="{9F90C762-C2CF-3851-093A-26B9605D9AFA}"/>
                </a:ext>
              </a:extLst>
            </p:cNvPr>
            <p:cNvSpPr/>
            <p:nvPr/>
          </p:nvSpPr>
          <p:spPr>
            <a:xfrm>
              <a:off x="6949649" y="3212995"/>
              <a:ext cx="432000" cy="43200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106" name="Group 33">
              <a:extLst>
                <a:ext uri="{FF2B5EF4-FFF2-40B4-BE49-F238E27FC236}">
                  <a16:creationId xmlns:a16="http://schemas.microsoft.com/office/drawing/2014/main" id="{0BDB3195-C0B8-C9C9-7BF4-5BBCD81CA70E}"/>
                </a:ext>
              </a:extLst>
            </p:cNvPr>
            <p:cNvGrpSpPr/>
            <p:nvPr/>
          </p:nvGrpSpPr>
          <p:grpSpPr>
            <a:xfrm rot="5400000">
              <a:off x="7078494" y="3294811"/>
              <a:ext cx="174312" cy="268373"/>
              <a:chOff x="2149117" y="2472582"/>
              <a:chExt cx="174312" cy="268373"/>
            </a:xfrm>
          </p:grpSpPr>
          <p:sp>
            <p:nvSpPr>
              <p:cNvPr id="4107" name="Arrow: Chevron 34">
                <a:extLst>
                  <a:ext uri="{FF2B5EF4-FFF2-40B4-BE49-F238E27FC236}">
                    <a16:creationId xmlns:a16="http://schemas.microsoft.com/office/drawing/2014/main" id="{7205E7A8-5FEB-7BDE-8F00-FC1F748B08CF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C000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108" name="Straight Connector 35">
                <a:extLst>
                  <a:ext uri="{FF2B5EF4-FFF2-40B4-BE49-F238E27FC236}">
                    <a16:creationId xmlns:a16="http://schemas.microsoft.com/office/drawing/2014/main" id="{D6DF0564-918D-92A9-DD04-A87781B0479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09" name="Straight Connector 36">
                <a:extLst>
                  <a:ext uri="{FF2B5EF4-FFF2-40B4-BE49-F238E27FC236}">
                    <a16:creationId xmlns:a16="http://schemas.microsoft.com/office/drawing/2014/main" id="{B51A35D1-ADEE-2F45-DE50-503ACC8B85C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10" name="ZoneTexte 4109">
            <a:extLst>
              <a:ext uri="{FF2B5EF4-FFF2-40B4-BE49-F238E27FC236}">
                <a16:creationId xmlns:a16="http://schemas.microsoft.com/office/drawing/2014/main" id="{7C6117E4-5E59-7311-CAEC-2B86C4CE3784}"/>
              </a:ext>
            </a:extLst>
          </p:cNvPr>
          <p:cNvSpPr txBox="1"/>
          <p:nvPr/>
        </p:nvSpPr>
        <p:spPr>
          <a:xfrm>
            <a:off x="4171581" y="5152825"/>
            <a:ext cx="28218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Offre « Achetez plus, payez moins »</a:t>
            </a:r>
            <a:endParaRPr lang="fr-FR" sz="1500" dirty="0">
              <a:solidFill>
                <a:srgbClr val="003B7E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112" name="Rectangle 4111">
            <a:extLst>
              <a:ext uri="{FF2B5EF4-FFF2-40B4-BE49-F238E27FC236}">
                <a16:creationId xmlns:a16="http://schemas.microsoft.com/office/drawing/2014/main" id="{89FD8FB6-5D59-7C0A-4367-C9F38FD8104E}"/>
              </a:ext>
            </a:extLst>
          </p:cNvPr>
          <p:cNvSpPr/>
          <p:nvPr/>
        </p:nvSpPr>
        <p:spPr>
          <a:xfrm>
            <a:off x="1360025" y="5139210"/>
            <a:ext cx="149820" cy="6551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13" name="Rectangle 4112">
            <a:extLst>
              <a:ext uri="{FF2B5EF4-FFF2-40B4-BE49-F238E27FC236}">
                <a16:creationId xmlns:a16="http://schemas.microsoft.com/office/drawing/2014/main" id="{3852D480-6297-1997-4CE3-AF29F197CA2E}"/>
              </a:ext>
            </a:extLst>
          </p:cNvPr>
          <p:cNvSpPr/>
          <p:nvPr/>
        </p:nvSpPr>
        <p:spPr>
          <a:xfrm>
            <a:off x="1462580" y="5871469"/>
            <a:ext cx="2187832" cy="655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14" name="ZoneTexte 4113">
            <a:extLst>
              <a:ext uri="{FF2B5EF4-FFF2-40B4-BE49-F238E27FC236}">
                <a16:creationId xmlns:a16="http://schemas.microsoft.com/office/drawing/2014/main" id="{EDF1CEE7-281B-16FB-D9B0-9DC06F5A499F}"/>
              </a:ext>
            </a:extLst>
          </p:cNvPr>
          <p:cNvSpPr txBox="1"/>
          <p:nvPr/>
        </p:nvSpPr>
        <p:spPr>
          <a:xfrm>
            <a:off x="1516323" y="5906460"/>
            <a:ext cx="228469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Pénurie de </a:t>
            </a:r>
            <a:b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</a:br>
            <a:r>
              <a:rPr lang="fr-FR" sz="1500" b="1" dirty="0">
                <a:solidFill>
                  <a:schemeClr val="bg1"/>
                </a:solidFill>
                <a:latin typeface="Avenir Next LT Pro" panose="020B0504020202020204" pitchFamily="34" charset="0"/>
              </a:rPr>
              <a:t>personnel</a:t>
            </a:r>
          </a:p>
        </p:txBody>
      </p:sp>
      <p:grpSp>
        <p:nvGrpSpPr>
          <p:cNvPr id="4124" name="Groupe 4123">
            <a:extLst>
              <a:ext uri="{FF2B5EF4-FFF2-40B4-BE49-F238E27FC236}">
                <a16:creationId xmlns:a16="http://schemas.microsoft.com/office/drawing/2014/main" id="{72BF5F8B-2C27-20E9-03A6-62AC6CAB7F2D}"/>
              </a:ext>
            </a:extLst>
          </p:cNvPr>
          <p:cNvGrpSpPr/>
          <p:nvPr/>
        </p:nvGrpSpPr>
        <p:grpSpPr>
          <a:xfrm>
            <a:off x="3563008" y="5908870"/>
            <a:ext cx="504961" cy="504961"/>
            <a:chOff x="3563008" y="5908870"/>
            <a:chExt cx="504961" cy="504961"/>
          </a:xfrm>
        </p:grpSpPr>
        <p:sp>
          <p:nvSpPr>
            <p:cNvPr id="4116" name="Oval 37">
              <a:extLst>
                <a:ext uri="{FF2B5EF4-FFF2-40B4-BE49-F238E27FC236}">
                  <a16:creationId xmlns:a16="http://schemas.microsoft.com/office/drawing/2014/main" id="{1EB180AB-73D5-218B-0FF2-AE43EFAAA61B}"/>
                </a:ext>
              </a:extLst>
            </p:cNvPr>
            <p:cNvSpPr/>
            <p:nvPr/>
          </p:nvSpPr>
          <p:spPr>
            <a:xfrm rot="16200000">
              <a:off x="3563008" y="5908870"/>
              <a:ext cx="504961" cy="504961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fr-FR" dirty="0">
                <a:latin typeface="Avenir Next LT Pro" panose="020B0504020202020204" pitchFamily="34" charset="0"/>
                <a:cs typeface="Segoe UI" panose="020B0502040204020203" pitchFamily="34" charset="0"/>
              </a:endParaRPr>
            </a:p>
          </p:txBody>
        </p:sp>
        <p:grpSp>
          <p:nvGrpSpPr>
            <p:cNvPr id="4117" name="Group 33">
              <a:extLst>
                <a:ext uri="{FF2B5EF4-FFF2-40B4-BE49-F238E27FC236}">
                  <a16:creationId xmlns:a16="http://schemas.microsoft.com/office/drawing/2014/main" id="{F732B54D-84CB-5032-2472-3064D3933D1C}"/>
                </a:ext>
              </a:extLst>
            </p:cNvPr>
            <p:cNvGrpSpPr/>
            <p:nvPr/>
          </p:nvGrpSpPr>
          <p:grpSpPr>
            <a:xfrm>
              <a:off x="3713616" y="6004500"/>
              <a:ext cx="203752" cy="313699"/>
              <a:chOff x="2149117" y="2472582"/>
              <a:chExt cx="174312" cy="268373"/>
            </a:xfrm>
          </p:grpSpPr>
          <p:sp>
            <p:nvSpPr>
              <p:cNvPr id="4118" name="Arrow: Chevron 34">
                <a:extLst>
                  <a:ext uri="{FF2B5EF4-FFF2-40B4-BE49-F238E27FC236}">
                    <a16:creationId xmlns:a16="http://schemas.microsoft.com/office/drawing/2014/main" id="{32928CBB-4D8E-F721-3326-9CEE75CDD15A}"/>
                  </a:ext>
                </a:extLst>
              </p:cNvPr>
              <p:cNvSpPr/>
              <p:nvPr/>
            </p:nvSpPr>
            <p:spPr>
              <a:xfrm>
                <a:off x="2179429" y="2472582"/>
                <a:ext cx="144000" cy="268373"/>
              </a:xfrm>
              <a:prstGeom prst="chevron">
                <a:avLst/>
              </a:prstGeom>
              <a:solidFill>
                <a:srgbClr val="C00000"/>
              </a:solidFill>
              <a:ln w="9525" cap="rnd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fr-FR" sz="1000" dirty="0" err="1">
                  <a:solidFill>
                    <a:srgbClr val="FFFFFF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endParaRPr>
              </a:p>
            </p:txBody>
          </p:sp>
          <p:cxnSp>
            <p:nvCxnSpPr>
              <p:cNvPr id="4119" name="Straight Connector 35">
                <a:extLst>
                  <a:ext uri="{FF2B5EF4-FFF2-40B4-BE49-F238E27FC236}">
                    <a16:creationId xmlns:a16="http://schemas.microsoft.com/office/drawing/2014/main" id="{7B6D3A63-BD1A-25EA-D6D5-787A5AD1C15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50068" y="2480369"/>
                <a:ext cx="66499" cy="124018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20" name="Straight Connector 36">
                <a:extLst>
                  <a:ext uri="{FF2B5EF4-FFF2-40B4-BE49-F238E27FC236}">
                    <a16:creationId xmlns:a16="http://schemas.microsoft.com/office/drawing/2014/main" id="{D1C22DB1-B118-8F77-A677-D9B745094AF7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149117" y="2606768"/>
                <a:ext cx="68400" cy="122400"/>
              </a:xfrm>
              <a:prstGeom prst="line">
                <a:avLst/>
              </a:prstGeom>
              <a:ln w="15875" cap="rnd">
                <a:solidFill>
                  <a:schemeClr val="accent1"/>
                </a:solidFill>
                <a:prstDash val="solid"/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21" name="ZoneTexte 4120">
            <a:extLst>
              <a:ext uri="{FF2B5EF4-FFF2-40B4-BE49-F238E27FC236}">
                <a16:creationId xmlns:a16="http://schemas.microsoft.com/office/drawing/2014/main" id="{C3C489CA-2FFE-5D1D-D950-7D0FBF6447AC}"/>
              </a:ext>
            </a:extLst>
          </p:cNvPr>
          <p:cNvSpPr txBox="1"/>
          <p:nvPr/>
        </p:nvSpPr>
        <p:spPr>
          <a:xfrm>
            <a:off x="4171581" y="5884895"/>
            <a:ext cx="282180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5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Produits « gastro </a:t>
            </a:r>
            <a:r>
              <a:rPr lang="fr-FR" sz="1500" b="1" dirty="0" err="1">
                <a:solidFill>
                  <a:srgbClr val="003B7E"/>
                </a:solidFill>
                <a:latin typeface="Avenir Next LT Pro" panose="020B0504020202020204" pitchFamily="34" charset="0"/>
              </a:rPr>
              <a:t>convenience</a:t>
            </a:r>
            <a:r>
              <a:rPr lang="fr-FR" sz="1500" b="1" dirty="0">
                <a:solidFill>
                  <a:srgbClr val="003B7E"/>
                </a:solidFill>
                <a:latin typeface="Avenir Next LT Pro" panose="020B0504020202020204" pitchFamily="34" charset="0"/>
              </a:rPr>
              <a:t> »</a:t>
            </a:r>
          </a:p>
        </p:txBody>
      </p:sp>
      <p:sp>
        <p:nvSpPr>
          <p:cNvPr id="4123" name="Rectangle 4122">
            <a:extLst>
              <a:ext uri="{FF2B5EF4-FFF2-40B4-BE49-F238E27FC236}">
                <a16:creationId xmlns:a16="http://schemas.microsoft.com/office/drawing/2014/main" id="{4955FC5B-84EC-9F89-C74B-C9957ECFCF49}"/>
              </a:ext>
            </a:extLst>
          </p:cNvPr>
          <p:cNvSpPr/>
          <p:nvPr/>
        </p:nvSpPr>
        <p:spPr>
          <a:xfrm>
            <a:off x="1360025" y="5871280"/>
            <a:ext cx="149820" cy="65512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125" name="Graphique 4124" descr="Pâtes avec un remplissage uni">
            <a:extLst>
              <a:ext uri="{FF2B5EF4-FFF2-40B4-BE49-F238E27FC236}">
                <a16:creationId xmlns:a16="http://schemas.microsoft.com/office/drawing/2014/main" id="{7BA68692-8945-8587-659F-9C5701B7B17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4677" y="2954556"/>
            <a:ext cx="578585" cy="578585"/>
          </a:xfrm>
          <a:prstGeom prst="rect">
            <a:avLst/>
          </a:prstGeom>
        </p:spPr>
      </p:pic>
      <p:pic>
        <p:nvPicPr>
          <p:cNvPr id="4126" name="Graphique 4125" descr="Globe terrestre : Europe et Afrique avec un remplissage uni">
            <a:extLst>
              <a:ext uri="{FF2B5EF4-FFF2-40B4-BE49-F238E27FC236}">
                <a16:creationId xmlns:a16="http://schemas.microsoft.com/office/drawing/2014/main" id="{EACEF82A-0D64-F5CC-8B79-105D23A76CD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4677" y="3703636"/>
            <a:ext cx="578585" cy="578585"/>
          </a:xfrm>
          <a:prstGeom prst="rect">
            <a:avLst/>
          </a:prstGeom>
        </p:spPr>
      </p:pic>
      <p:pic>
        <p:nvPicPr>
          <p:cNvPr id="4127" name="Graphique 4126" descr="Smartphone avec un remplissage uni">
            <a:extLst>
              <a:ext uri="{FF2B5EF4-FFF2-40B4-BE49-F238E27FC236}">
                <a16:creationId xmlns:a16="http://schemas.microsoft.com/office/drawing/2014/main" id="{4100B030-37A7-9FBA-C9F4-27532B69C1D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54677" y="4446124"/>
            <a:ext cx="578585" cy="578585"/>
          </a:xfrm>
          <a:prstGeom prst="rect">
            <a:avLst/>
          </a:prstGeom>
        </p:spPr>
      </p:pic>
      <p:pic>
        <p:nvPicPr>
          <p:cNvPr id="4128" name="Graphique 4127" descr="Femme chef de cuisine avec un remplissage uni">
            <a:extLst>
              <a:ext uri="{FF2B5EF4-FFF2-40B4-BE49-F238E27FC236}">
                <a16:creationId xmlns:a16="http://schemas.microsoft.com/office/drawing/2014/main" id="{D2AA9EED-6FF6-865B-C5D2-716217CBA00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54677" y="5947821"/>
            <a:ext cx="578585" cy="578585"/>
          </a:xfrm>
          <a:prstGeom prst="rect">
            <a:avLst/>
          </a:prstGeom>
        </p:spPr>
      </p:pic>
      <p:pic>
        <p:nvPicPr>
          <p:cNvPr id="4129" name="Graphique 4128" descr="Tendance à la hausse avec un remplissage uni">
            <a:extLst>
              <a:ext uri="{FF2B5EF4-FFF2-40B4-BE49-F238E27FC236}">
                <a16:creationId xmlns:a16="http://schemas.microsoft.com/office/drawing/2014/main" id="{2F37A5CE-B33D-2D7D-2EC1-DA4BA970C29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54677" y="5201151"/>
            <a:ext cx="578585" cy="57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98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8BF5487A-DEA8-FD17-ED80-C05F9E16FB19}"/>
              </a:ext>
            </a:extLst>
          </p:cNvPr>
          <p:cNvSpPr/>
          <p:nvPr/>
        </p:nvSpPr>
        <p:spPr>
          <a:xfrm>
            <a:off x="364845" y="806302"/>
            <a:ext cx="8878008" cy="194168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3EE1F738-4246-44A8-8503-90AD4FB2F7F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3EE1F738-4246-44A8-8503-90AD4FB2F7F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>
            <a:extLst>
              <a:ext uri="{FF2B5EF4-FFF2-40B4-BE49-F238E27FC236}">
                <a16:creationId xmlns:a16="http://schemas.microsoft.com/office/drawing/2014/main" id="{98420575-77B5-4D09-B060-C857FFFA9C0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22464"/>
          <a:stretch/>
        </p:blipFill>
        <p:spPr>
          <a:xfrm>
            <a:off x="8516731" y="2457189"/>
            <a:ext cx="3206060" cy="3288506"/>
          </a:xfrm>
          <a:prstGeom prst="rect">
            <a:avLst/>
          </a:prstGeom>
        </p:spPr>
      </p:pic>
      <p:pic>
        <p:nvPicPr>
          <p:cNvPr id="9" name="Picture 8" descr="A picture containing indoor, kitchen, pot, preparing&#10;&#10;Description automatically generated">
            <a:extLst>
              <a:ext uri="{FF2B5EF4-FFF2-40B4-BE49-F238E27FC236}">
                <a16:creationId xmlns:a16="http://schemas.microsoft.com/office/drawing/2014/main" id="{B8DBDC82-52CB-4002-80ED-99C4BCAEE506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4080" t="-1332" r="10016" b="1332"/>
          <a:stretch/>
        </p:blipFill>
        <p:spPr>
          <a:xfrm rot="5400000">
            <a:off x="610420" y="2479224"/>
            <a:ext cx="3288506" cy="3249346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CF369358-290F-4DBE-AEA2-D4F267E93F1D}"/>
              </a:ext>
            </a:extLst>
          </p:cNvPr>
          <p:cNvSpPr/>
          <p:nvPr/>
        </p:nvSpPr>
        <p:spPr>
          <a:xfrm>
            <a:off x="629999" y="2459644"/>
            <a:ext cx="3206060" cy="3288506"/>
          </a:xfrm>
          <a:prstGeom prst="rect">
            <a:avLst/>
          </a:prstGeom>
          <a:solidFill>
            <a:srgbClr val="003B7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latin typeface="Avenir Next LT Pro" panose="020B0504020202020204" pitchFamily="34" charset="0"/>
            </a:endParaRPr>
          </a:p>
        </p:txBody>
      </p:sp>
      <p:sp>
        <p:nvSpPr>
          <p:cNvPr id="23" name="ee4pHeader3">
            <a:extLst>
              <a:ext uri="{FF2B5EF4-FFF2-40B4-BE49-F238E27FC236}">
                <a16:creationId xmlns:a16="http://schemas.microsoft.com/office/drawing/2014/main" id="{A68DDC14-E0D4-4D60-BD25-FBE58F5D8688}"/>
              </a:ext>
            </a:extLst>
          </p:cNvPr>
          <p:cNvSpPr txBox="1"/>
          <p:nvPr/>
        </p:nvSpPr>
        <p:spPr>
          <a:xfrm>
            <a:off x="8389005" y="1562416"/>
            <a:ext cx="3249347" cy="759600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0" marR="0" lvl="3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Marketplace</a:t>
            </a:r>
            <a:endParaRPr lang="fr-FR" sz="3600" b="1" i="0" u="none" strike="noStrike" kern="1200" cap="none" spc="0" normalizeH="0" baseline="0" noProof="0" dirty="0">
              <a:ln>
                <a:noFill/>
              </a:ln>
              <a:solidFill>
                <a:srgbClr val="003B7E"/>
              </a:solidFill>
              <a:effectLst/>
              <a:uLnTx/>
              <a:uFillTx/>
              <a:latin typeface="Avenir Next LT Pro" panose="020B0504020202020204" pitchFamily="34" charset="0"/>
            </a:endParaRPr>
          </a:p>
        </p:txBody>
      </p:sp>
      <p:sp>
        <p:nvSpPr>
          <p:cNvPr id="17" name="ee4pContent1">
            <a:extLst>
              <a:ext uri="{FF2B5EF4-FFF2-40B4-BE49-F238E27FC236}">
                <a16:creationId xmlns:a16="http://schemas.microsoft.com/office/drawing/2014/main" id="{AD3DFAB3-D5DF-434C-A8CE-AC671F293F46}"/>
              </a:ext>
            </a:extLst>
          </p:cNvPr>
          <p:cNvSpPr txBox="1"/>
          <p:nvPr/>
        </p:nvSpPr>
        <p:spPr>
          <a:xfrm>
            <a:off x="671098" y="2797283"/>
            <a:ext cx="3123862" cy="381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–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003B7E"/>
                </a:solidFill>
                <a:latin typeface="Trebuchet MS" panose="020B06030202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575757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400">
                <a:solidFill>
                  <a:srgbClr val="575757"/>
                </a:solidFill>
                <a:latin typeface="Trebuchet MS" panose="020B06030202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575757"/>
                </a:solidFill>
                <a:latin typeface="Trebuchet MS" panose="020B06030202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6600">
                <a:solidFill>
                  <a:srgbClr val="003B7E"/>
                </a:solidFill>
                <a:latin typeface="Trebuchet MS" panose="020B06030202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03B7E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defRPr/>
            </a:pPr>
            <a:r>
              <a:rPr lang="fr-FR" sz="1800" dirty="0">
                <a:solidFill>
                  <a:srgbClr val="FFFFFF"/>
                </a:solidFill>
                <a:latin typeface="Avenir Next LT Pro"/>
              </a:rPr>
              <a:t>L’offre la plus large </a:t>
            </a:r>
            <a:br>
              <a:rPr lang="fr-FR" sz="1800" dirty="0">
                <a:solidFill>
                  <a:srgbClr val="FFFFFF"/>
                </a:solidFill>
                <a:latin typeface="Avenir Next LT Pro"/>
              </a:rPr>
            </a:br>
            <a:r>
              <a:rPr lang="fr-FR" sz="1800" dirty="0">
                <a:solidFill>
                  <a:srgbClr val="FFFFFF"/>
                </a:solidFill>
                <a:latin typeface="Avenir Next LT Pro"/>
              </a:rPr>
              <a:t>du marché</a:t>
            </a:r>
          </a:p>
        </p:txBody>
      </p:sp>
      <p:sp>
        <p:nvSpPr>
          <p:cNvPr id="24" name="ee4pContent1">
            <a:extLst>
              <a:ext uri="{FF2B5EF4-FFF2-40B4-BE49-F238E27FC236}">
                <a16:creationId xmlns:a16="http://schemas.microsoft.com/office/drawing/2014/main" id="{62192894-A9C5-46A5-A4F1-A6DCB92A8F99}"/>
              </a:ext>
            </a:extLst>
          </p:cNvPr>
          <p:cNvSpPr txBox="1"/>
          <p:nvPr/>
        </p:nvSpPr>
        <p:spPr>
          <a:xfrm>
            <a:off x="660127" y="4124942"/>
            <a:ext cx="3123862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F9AE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–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003B7E"/>
                </a:solidFill>
                <a:latin typeface="Trebuchet MS" panose="020B06030202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575757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400">
                <a:solidFill>
                  <a:srgbClr val="575757"/>
                </a:solidFill>
                <a:latin typeface="Trebuchet MS" panose="020B06030202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575757"/>
                </a:solidFill>
                <a:latin typeface="Trebuchet MS" panose="020B06030202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6600">
                <a:solidFill>
                  <a:srgbClr val="003B7E"/>
                </a:solidFill>
                <a:latin typeface="Trebuchet MS" panose="020B06030202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03B7E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buNone/>
              <a:defRPr/>
            </a:pPr>
            <a:r>
              <a:rPr lang="fr-FR" sz="1800" dirty="0">
                <a:solidFill>
                  <a:srgbClr val="FFFFFF"/>
                </a:solidFill>
                <a:latin typeface="Avenir Next LT Pro"/>
              </a:rPr>
              <a:t>Des prix compétitifs, des offres volume</a:t>
            </a:r>
          </a:p>
          <a:p>
            <a:pPr algn="ctr">
              <a:buNone/>
              <a:defRPr/>
            </a:pPr>
            <a:br>
              <a:rPr lang="fr-FR" sz="1800" dirty="0">
                <a:solidFill>
                  <a:srgbClr val="FFFFFF"/>
                </a:solidFill>
                <a:latin typeface="Avenir Next LT Pro"/>
              </a:rPr>
            </a:br>
            <a:endParaRPr lang="fr-FR" sz="1800" dirty="0">
              <a:solidFill>
                <a:srgbClr val="FFFFFF"/>
              </a:solidFill>
              <a:latin typeface="Avenir Next LT Pro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D860D5-B4AD-4E38-8ED4-BD2A8AF6AD77}"/>
              </a:ext>
            </a:extLst>
          </p:cNvPr>
          <p:cNvSpPr txBox="1"/>
          <p:nvPr/>
        </p:nvSpPr>
        <p:spPr>
          <a:xfrm>
            <a:off x="438987" y="925388"/>
            <a:ext cx="914400" cy="914400"/>
          </a:xfrm>
          <a:prstGeom prst="rect">
            <a:avLst/>
          </a:prstGeom>
          <a:noFill/>
          <a:ln w="9525" cap="rnd">
            <a:noFill/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29BA74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>
              <a:ln>
                <a:noFill/>
              </a:ln>
              <a:solidFill>
                <a:srgbClr val="575757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sp>
        <p:nvSpPr>
          <p:cNvPr id="29" name="ee4pContent1">
            <a:extLst>
              <a:ext uri="{FF2B5EF4-FFF2-40B4-BE49-F238E27FC236}">
                <a16:creationId xmlns:a16="http://schemas.microsoft.com/office/drawing/2014/main" id="{B2FF3DDA-C695-4757-8379-807E31C1C216}"/>
              </a:ext>
            </a:extLst>
          </p:cNvPr>
          <p:cNvSpPr txBox="1"/>
          <p:nvPr/>
        </p:nvSpPr>
        <p:spPr>
          <a:xfrm>
            <a:off x="4615826" y="2888130"/>
            <a:ext cx="3123862" cy="381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–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003B7E"/>
                </a:solidFill>
                <a:latin typeface="Trebuchet MS" panose="020B06030202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575757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400">
                <a:solidFill>
                  <a:srgbClr val="575757"/>
                </a:solidFill>
                <a:latin typeface="Trebuchet MS" panose="020B06030202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575757"/>
                </a:solidFill>
                <a:latin typeface="Trebuchet MS" panose="020B06030202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6600">
                <a:solidFill>
                  <a:srgbClr val="003B7E"/>
                </a:solidFill>
                <a:latin typeface="Trebuchet MS" panose="020B06030202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03B7E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Trebuchet MS" panose="020B0603020202020204" pitchFamily="34" charset="0"/>
              <a:buChar char="​"/>
              <a:tabLst/>
              <a:defRPr/>
            </a:pP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4282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Levier de croissance n°1 (+67% vs 2019)</a:t>
            </a:r>
          </a:p>
        </p:txBody>
      </p:sp>
      <p:sp>
        <p:nvSpPr>
          <p:cNvPr id="30" name="ee4pContent1">
            <a:extLst>
              <a:ext uri="{FF2B5EF4-FFF2-40B4-BE49-F238E27FC236}">
                <a16:creationId xmlns:a16="http://schemas.microsoft.com/office/drawing/2014/main" id="{C4552E68-C4C2-41E9-8AC3-C2F1EBD7CCCA}"/>
              </a:ext>
            </a:extLst>
          </p:cNvPr>
          <p:cNvSpPr txBox="1"/>
          <p:nvPr/>
        </p:nvSpPr>
        <p:spPr>
          <a:xfrm>
            <a:off x="4615826" y="3831075"/>
            <a:ext cx="3123862" cy="381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–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003B7E"/>
                </a:solidFill>
                <a:latin typeface="Trebuchet MS" panose="020B06030202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575757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400">
                <a:solidFill>
                  <a:srgbClr val="575757"/>
                </a:solidFill>
                <a:latin typeface="Trebuchet MS" panose="020B06030202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575757"/>
                </a:solidFill>
                <a:latin typeface="Trebuchet MS" panose="020B06030202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6600">
                <a:solidFill>
                  <a:srgbClr val="003B7E"/>
                </a:solidFill>
                <a:latin typeface="Trebuchet MS" panose="020B06030202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03B7E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Trebuchet MS" panose="020B0603020202020204" pitchFamily="34" charset="0"/>
              <a:buChar char="​"/>
              <a:tabLst/>
              <a:defRPr/>
            </a:pP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Permet le </a:t>
            </a:r>
            <a:r>
              <a:rPr kumimoji="0" lang="fr-FR" sz="2400" b="1" i="0" u="none" strike="noStrike" kern="1200" cap="none" spc="0" normalizeH="0" baseline="0" noProof="0">
                <a:ln>
                  <a:noFill/>
                </a:ln>
                <a:solidFill>
                  <a:srgbClr val="0064F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recrutement</a:t>
            </a:r>
            <a:r>
              <a:rPr kumimoji="0" lang="fr-FR" sz="2400" b="0" i="0" u="none" strike="noStrike" kern="1200" cap="none" spc="0" normalizeH="0" baseline="0" noProof="0">
                <a:ln>
                  <a:noFill/>
                </a:ln>
                <a:solidFill>
                  <a:srgbClr val="575757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 de nouveaux clients</a:t>
            </a:r>
          </a:p>
        </p:txBody>
      </p:sp>
      <p:sp>
        <p:nvSpPr>
          <p:cNvPr id="31" name="ee4pContent1">
            <a:extLst>
              <a:ext uri="{FF2B5EF4-FFF2-40B4-BE49-F238E27FC236}">
                <a16:creationId xmlns:a16="http://schemas.microsoft.com/office/drawing/2014/main" id="{B0F8EB70-BA12-4195-A7EE-7BEBA96F355C}"/>
              </a:ext>
            </a:extLst>
          </p:cNvPr>
          <p:cNvSpPr txBox="1"/>
          <p:nvPr/>
        </p:nvSpPr>
        <p:spPr>
          <a:xfrm>
            <a:off x="4615826" y="4774021"/>
            <a:ext cx="3123862" cy="381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–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003B7E"/>
                </a:solidFill>
                <a:latin typeface="Trebuchet MS" panose="020B06030202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575757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400">
                <a:solidFill>
                  <a:srgbClr val="575757"/>
                </a:solidFill>
                <a:latin typeface="Trebuchet MS" panose="020B06030202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575757"/>
                </a:solidFill>
                <a:latin typeface="Trebuchet MS" panose="020B06030202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6600">
                <a:solidFill>
                  <a:srgbClr val="003B7E"/>
                </a:solidFill>
                <a:latin typeface="Trebuchet MS" panose="020B06030202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03B7E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Trebuchet MS" panose="020B0603020202020204" pitchFamily="34" charset="0"/>
              <a:buChar char="​"/>
              <a:tabLst/>
              <a:defRPr/>
            </a:pPr>
            <a:endParaRPr kumimoji="0" lang="fr-FR" sz="2400" b="1" i="0" u="none" strike="noStrike" kern="1200" cap="none" spc="0" normalizeH="0" baseline="0" noProof="0">
              <a:ln>
                <a:noFill/>
              </a:ln>
              <a:solidFill>
                <a:srgbClr val="004282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</p:txBody>
      </p:sp>
      <p:pic>
        <p:nvPicPr>
          <p:cNvPr id="168969" name="Picture 9" descr="Le service de livraison du gros matériel CHR de METRO">
            <a:extLst>
              <a:ext uri="{FF2B5EF4-FFF2-40B4-BE49-F238E27FC236}">
                <a16:creationId xmlns:a16="http://schemas.microsoft.com/office/drawing/2014/main" id="{5B09534A-A2FD-4598-81DD-EE592181F78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" t="1640" r="28560"/>
          <a:stretch/>
        </p:blipFill>
        <p:spPr bwMode="auto">
          <a:xfrm>
            <a:off x="4574726" y="2457189"/>
            <a:ext cx="3206062" cy="3288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1495B588-4D27-431E-BF4C-5DA05B9CA29C}"/>
              </a:ext>
            </a:extLst>
          </p:cNvPr>
          <p:cNvSpPr/>
          <p:nvPr/>
        </p:nvSpPr>
        <p:spPr>
          <a:xfrm>
            <a:off x="4572001" y="2459643"/>
            <a:ext cx="3206060" cy="3288506"/>
          </a:xfrm>
          <a:prstGeom prst="rect">
            <a:avLst/>
          </a:prstGeom>
          <a:solidFill>
            <a:srgbClr val="003B7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latin typeface="Avenir Next LT Pro" panose="020B0504020202020204" pitchFamily="34" charset="0"/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52CBF8C-0A5F-4BCC-ABE0-DBA0EC3CC9B6}"/>
              </a:ext>
            </a:extLst>
          </p:cNvPr>
          <p:cNvSpPr/>
          <p:nvPr/>
        </p:nvSpPr>
        <p:spPr>
          <a:xfrm>
            <a:off x="8514004" y="2459644"/>
            <a:ext cx="3206060" cy="3288506"/>
          </a:xfrm>
          <a:prstGeom prst="rect">
            <a:avLst/>
          </a:prstGeom>
          <a:solidFill>
            <a:srgbClr val="003B7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latin typeface="Avenir Next LT Pro" panose="020B0504020202020204" pitchFamily="34" charset="0"/>
            </a:endParaRPr>
          </a:p>
        </p:txBody>
      </p:sp>
      <p:sp>
        <p:nvSpPr>
          <p:cNvPr id="33" name="ee4pContent1">
            <a:extLst>
              <a:ext uri="{FF2B5EF4-FFF2-40B4-BE49-F238E27FC236}">
                <a16:creationId xmlns:a16="http://schemas.microsoft.com/office/drawing/2014/main" id="{7ED38F73-EF5D-4CB0-89AA-D193572E90C8}"/>
              </a:ext>
            </a:extLst>
          </p:cNvPr>
          <p:cNvSpPr txBox="1"/>
          <p:nvPr/>
        </p:nvSpPr>
        <p:spPr>
          <a:xfrm>
            <a:off x="8500052" y="4429913"/>
            <a:ext cx="3123862" cy="103996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–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003B7E"/>
                </a:solidFill>
                <a:latin typeface="Trebuchet MS" panose="020B06030202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575757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400">
                <a:solidFill>
                  <a:srgbClr val="575757"/>
                </a:solidFill>
                <a:latin typeface="Trebuchet MS" panose="020B06030202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575757"/>
                </a:solidFill>
                <a:latin typeface="Trebuchet MS" panose="020B06030202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6600">
                <a:solidFill>
                  <a:srgbClr val="003B7E"/>
                </a:solidFill>
                <a:latin typeface="Trebuchet MS" panose="020B06030202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03B7E"/>
                </a:solidFill>
                <a:latin typeface="Trebuchet MS" panose="020B0603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Trebuchet MS" panose="020B0603020202020204" pitchFamily="34" charset="0"/>
              <a:buNone/>
              <a:tabLst/>
              <a:defRPr/>
            </a:pPr>
            <a:endParaRPr lang="fr-FR" sz="1800" dirty="0">
              <a:solidFill>
                <a:schemeClr val="bg2"/>
              </a:solidFill>
              <a:latin typeface="Avenir Next LT Pro" panose="020B05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Trebuchet MS" panose="020B0603020202020204" pitchFamily="34" charset="0"/>
              <a:buNone/>
              <a:tabLst/>
              <a:defRPr/>
            </a:pPr>
            <a:r>
              <a:rPr lang="fr-FR" sz="1800" dirty="0">
                <a:solidFill>
                  <a:schemeClr val="bg2"/>
                </a:solidFill>
                <a:latin typeface="Avenir Next LT Pro" panose="020B0504020202020204" pitchFamily="34" charset="0"/>
              </a:rPr>
              <a:t>Pour tous les pros sur leurs besoins non alimentaires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923AA321-42CF-466B-9A7E-FC6B0A82AA62}"/>
              </a:ext>
            </a:extLst>
          </p:cNvPr>
          <p:cNvSpPr txBox="1">
            <a:spLocks/>
          </p:cNvSpPr>
          <p:nvPr/>
        </p:nvSpPr>
        <p:spPr>
          <a:xfrm>
            <a:off x="235963" y="536821"/>
            <a:ext cx="10909441" cy="75341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 cap="all" baseline="0">
                <a:solidFill>
                  <a:srgbClr val="1A3C7B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fr-FR">
                <a:latin typeface="Avenir Next LT Pro" panose="020B0504020202020204" pitchFamily="34" charset="0"/>
              </a:rPr>
              <a:t>le seul grossiste omnicanal en </a:t>
            </a:r>
            <a:r>
              <a:rPr lang="fr-FR" err="1">
                <a:latin typeface="Avenir Next LT Pro" panose="020B0504020202020204" pitchFamily="34" charset="0"/>
              </a:rPr>
              <a:t>france</a:t>
            </a:r>
            <a:endParaRPr lang="fr-FR">
              <a:latin typeface="Avenir Next LT Pro" panose="020B0504020202020204" pitchFamily="34" charset="0"/>
            </a:endParaRPr>
          </a:p>
        </p:txBody>
      </p:sp>
      <p:pic>
        <p:nvPicPr>
          <p:cNvPr id="2" name="Picture 3">
            <a:extLst>
              <a:ext uri="{FF2B5EF4-FFF2-40B4-BE49-F238E27FC236}">
                <a16:creationId xmlns:a16="http://schemas.microsoft.com/office/drawing/2014/main" id="{B9726D0C-BACA-5D5E-5D42-BFE8C16CFE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e4pHeader3">
            <a:extLst>
              <a:ext uri="{FF2B5EF4-FFF2-40B4-BE49-F238E27FC236}">
                <a16:creationId xmlns:a16="http://schemas.microsoft.com/office/drawing/2014/main" id="{FA244A98-ACB4-352D-D98B-66417FBAB625}"/>
              </a:ext>
            </a:extLst>
          </p:cNvPr>
          <p:cNvSpPr txBox="1"/>
          <p:nvPr/>
        </p:nvSpPr>
        <p:spPr>
          <a:xfrm>
            <a:off x="4562270" y="1562416"/>
            <a:ext cx="3249347" cy="759600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3" algn="ctr">
              <a:defRPr/>
            </a:pPr>
            <a:r>
              <a:rPr kumimoji="0" lang="fr-FR" sz="3600" b="1" i="0" u="none" strike="noStrike" kern="1200" cap="none" spc="0" normalizeH="0" baseline="0" noProof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Livraison</a:t>
            </a:r>
          </a:p>
        </p:txBody>
      </p:sp>
      <p:sp>
        <p:nvSpPr>
          <p:cNvPr id="7" name="ee4pHeader3">
            <a:extLst>
              <a:ext uri="{FF2B5EF4-FFF2-40B4-BE49-F238E27FC236}">
                <a16:creationId xmlns:a16="http://schemas.microsoft.com/office/drawing/2014/main" id="{83908936-2AE1-5534-DD05-B9EA5EC9F7CB}"/>
              </a:ext>
            </a:extLst>
          </p:cNvPr>
          <p:cNvSpPr txBox="1"/>
          <p:nvPr/>
        </p:nvSpPr>
        <p:spPr>
          <a:xfrm>
            <a:off x="553648" y="1548538"/>
            <a:ext cx="3249347" cy="759600"/>
          </a:xfrm>
          <a:prstGeom prst="rect">
            <a:avLst/>
          </a:prstGeom>
          <a:noFill/>
          <a:ln cap="rnd">
            <a:noFill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pPr marL="0" lvl="3" algn="ctr">
              <a:defRPr/>
            </a:pPr>
            <a:r>
              <a:rPr kumimoji="0" lang="fr-FR" sz="3600" b="1" i="0" u="none" strike="noStrike" kern="1200" cap="none" spc="0" normalizeH="0" baseline="0" noProof="0">
                <a:ln>
                  <a:noFill/>
                </a:ln>
                <a:solidFill>
                  <a:srgbClr val="003B7E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Halles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248DA394-380B-8CD6-A584-FEE08A74F244}"/>
              </a:ext>
            </a:extLst>
          </p:cNvPr>
          <p:cNvSpPr/>
          <p:nvPr/>
        </p:nvSpPr>
        <p:spPr>
          <a:xfrm>
            <a:off x="3689101" y="3572484"/>
            <a:ext cx="963904" cy="9639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Croix 14">
            <a:extLst>
              <a:ext uri="{FF2B5EF4-FFF2-40B4-BE49-F238E27FC236}">
                <a16:creationId xmlns:a16="http://schemas.microsoft.com/office/drawing/2014/main" id="{FE3A0655-6763-00DB-EEF7-19CE8EA12D49}"/>
              </a:ext>
            </a:extLst>
          </p:cNvPr>
          <p:cNvSpPr/>
          <p:nvPr/>
        </p:nvSpPr>
        <p:spPr>
          <a:xfrm>
            <a:off x="3849943" y="3733700"/>
            <a:ext cx="656104" cy="647373"/>
          </a:xfrm>
          <a:prstGeom prst="plus">
            <a:avLst>
              <a:gd name="adj" fmla="val 38355"/>
            </a:avLst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09C72E71-7AD0-1AA0-2783-7C388E39E0B3}"/>
              </a:ext>
            </a:extLst>
          </p:cNvPr>
          <p:cNvSpPr/>
          <p:nvPr/>
        </p:nvSpPr>
        <p:spPr>
          <a:xfrm>
            <a:off x="7636555" y="3657662"/>
            <a:ext cx="963904" cy="96390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Croix 18">
            <a:extLst>
              <a:ext uri="{FF2B5EF4-FFF2-40B4-BE49-F238E27FC236}">
                <a16:creationId xmlns:a16="http://schemas.microsoft.com/office/drawing/2014/main" id="{815FC3F9-B609-6558-7DDE-C0D8E2BD64C9}"/>
              </a:ext>
            </a:extLst>
          </p:cNvPr>
          <p:cNvSpPr/>
          <p:nvPr/>
        </p:nvSpPr>
        <p:spPr>
          <a:xfrm>
            <a:off x="7797397" y="3818878"/>
            <a:ext cx="656104" cy="647373"/>
          </a:xfrm>
          <a:prstGeom prst="plus">
            <a:avLst>
              <a:gd name="adj" fmla="val 38355"/>
            </a:avLst>
          </a:prstGeom>
          <a:solidFill>
            <a:schemeClr val="bg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e4pContent1">
            <a:extLst>
              <a:ext uri="{FF2B5EF4-FFF2-40B4-BE49-F238E27FC236}">
                <a16:creationId xmlns:a16="http://schemas.microsoft.com/office/drawing/2014/main" id="{A4828194-DCAA-3766-04E3-639CB4A75A6E}"/>
              </a:ext>
            </a:extLst>
          </p:cNvPr>
          <p:cNvSpPr txBox="1"/>
          <p:nvPr/>
        </p:nvSpPr>
        <p:spPr>
          <a:xfrm>
            <a:off x="4613100" y="4192528"/>
            <a:ext cx="3123862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F9AE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–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003B7E"/>
                </a:solidFill>
                <a:latin typeface="Trebuchet MS" panose="020B06030202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575757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400">
                <a:solidFill>
                  <a:srgbClr val="575757"/>
                </a:solidFill>
                <a:latin typeface="Trebuchet MS" panose="020B06030202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575757"/>
                </a:solidFill>
                <a:latin typeface="Trebuchet MS" panose="020B06030202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6600">
                <a:solidFill>
                  <a:srgbClr val="003B7E"/>
                </a:solidFill>
                <a:latin typeface="Trebuchet MS" panose="020B06030202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03B7E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buNone/>
              <a:defRPr/>
            </a:pPr>
            <a:r>
              <a:rPr lang="fr-FR" sz="1800" dirty="0">
                <a:solidFill>
                  <a:srgbClr val="FFFFFF"/>
                </a:solidFill>
                <a:latin typeface="Avenir Next LT Pro"/>
              </a:rPr>
              <a:t>De passer leur commande directement en ligne, </a:t>
            </a:r>
            <a:br>
              <a:rPr lang="fr-FR" sz="1800" dirty="0">
                <a:solidFill>
                  <a:srgbClr val="FFFFFF"/>
                </a:solidFill>
                <a:latin typeface="Avenir Next LT Pro"/>
              </a:rPr>
            </a:br>
            <a:r>
              <a:rPr lang="fr-FR" sz="1800" dirty="0">
                <a:solidFill>
                  <a:srgbClr val="FFFFFF"/>
                </a:solidFill>
                <a:latin typeface="Avenir Next LT Pro"/>
              </a:rPr>
              <a:t>24h/24</a:t>
            </a:r>
          </a:p>
          <a:p>
            <a:pPr algn="ctr">
              <a:defRPr/>
            </a:pPr>
            <a:br>
              <a:rPr lang="fr-FR" sz="1800" dirty="0">
                <a:solidFill>
                  <a:srgbClr val="FFFFFF"/>
                </a:solidFill>
                <a:latin typeface="Avenir Next LT Pro" panose="020B0504020202020204" pitchFamily="34" charset="0"/>
              </a:rPr>
            </a:br>
            <a:endParaRPr lang="fr-FR" sz="1800" dirty="0">
              <a:solidFill>
                <a:srgbClr val="FFFFFF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8" name="ee4pContent1">
            <a:extLst>
              <a:ext uri="{FF2B5EF4-FFF2-40B4-BE49-F238E27FC236}">
                <a16:creationId xmlns:a16="http://schemas.microsoft.com/office/drawing/2014/main" id="{B3DC2CE4-CA4B-ABDD-8726-D61BAB8DDDBF}"/>
              </a:ext>
            </a:extLst>
          </p:cNvPr>
          <p:cNvSpPr txBox="1"/>
          <p:nvPr/>
        </p:nvSpPr>
        <p:spPr>
          <a:xfrm>
            <a:off x="4586984" y="2760564"/>
            <a:ext cx="3123862" cy="381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9525" cap="flat" cmpd="sng" algn="ctr">
                <a:solidFill>
                  <a:schemeClr val="accent1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>
            <a:defPPr>
              <a:defRPr lang="en-US"/>
            </a:defPPr>
            <a:lvl1pPr>
              <a:buSzPct val="100000"/>
              <a:buFont typeface="Trebuchet MS" panose="020B0603020202020204" pitchFamily="34" charset="0"/>
              <a:buChar char="​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1pPr>
            <a:lvl2pPr marL="324000" lvl="1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2pPr>
            <a:lvl3pPr marL="648000" lvl="2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–"/>
              <a:defRPr sz="2000">
                <a:solidFill>
                  <a:srgbClr val="575757"/>
                </a:solidFill>
                <a:latin typeface="Trebuchet MS" panose="020B0603020202020204" pitchFamily="34" charset="0"/>
              </a:defRPr>
            </a:lvl3pPr>
            <a:lvl4pPr marL="0" lvl="3">
              <a:buSzPct val="100000"/>
              <a:buFont typeface="Trebuchet MS" panose="020B0603020202020204" pitchFamily="34" charset="0"/>
              <a:buChar char="​"/>
              <a:defRPr sz="2400">
                <a:solidFill>
                  <a:srgbClr val="003B7E"/>
                </a:solidFill>
                <a:latin typeface="Trebuchet MS" panose="020B0603020202020204" pitchFamily="34" charset="0"/>
              </a:defRPr>
            </a:lvl4pPr>
            <a:lvl5pPr marL="0" lvl="4">
              <a:buSzPct val="100000"/>
              <a:buFont typeface="Trebuchet MS" panose="020B0603020202020204" pitchFamily="34" charset="0"/>
              <a:buChar char="​"/>
              <a:defRPr sz="2400" b="1">
                <a:solidFill>
                  <a:srgbClr val="575757"/>
                </a:solidFill>
                <a:latin typeface="Trebuchet MS" panose="020B0603020202020204" pitchFamily="34" charset="0"/>
              </a:defRPr>
            </a:lvl5pPr>
            <a:lvl6pPr marL="324000" lvl="5" indent="-216000">
              <a:buClr>
                <a:srgbClr val="003B7E"/>
              </a:buClr>
              <a:buSzPct val="100000"/>
              <a:buFont typeface="Trebuchet MS" panose="020B0603020202020204" pitchFamily="34" charset="0"/>
              <a:buChar char="•"/>
              <a:defRPr sz="2400">
                <a:solidFill>
                  <a:srgbClr val="575757"/>
                </a:solidFill>
                <a:latin typeface="Trebuchet MS" panose="020B0603020202020204" pitchFamily="34" charset="0"/>
              </a:defRPr>
            </a:lvl6pPr>
            <a:lvl7pPr marL="0" lvl="6">
              <a:buSzPct val="100000"/>
              <a:buFont typeface="Trebuchet MS" panose="020B0603020202020204" pitchFamily="34" charset="0"/>
              <a:buChar char="​"/>
              <a:defRPr sz="5400">
                <a:solidFill>
                  <a:srgbClr val="575757"/>
                </a:solidFill>
                <a:latin typeface="Trebuchet MS" panose="020B0603020202020204" pitchFamily="34" charset="0"/>
              </a:defRPr>
            </a:lvl7pPr>
            <a:lvl8pPr marL="0" lvl="7">
              <a:buSzPct val="100000"/>
              <a:buFont typeface="Trebuchet MS" panose="020B0603020202020204" pitchFamily="34" charset="0"/>
              <a:buChar char="​"/>
              <a:defRPr sz="6600">
                <a:solidFill>
                  <a:srgbClr val="003B7E"/>
                </a:solidFill>
                <a:latin typeface="Trebuchet MS" panose="020B0603020202020204" pitchFamily="34" charset="0"/>
              </a:defRPr>
            </a:lvl8pPr>
            <a:lvl9pPr marL="0" lvl="8">
              <a:buSzPct val="100000"/>
              <a:buFont typeface="Trebuchet MS" panose="020B0603020202020204" pitchFamily="34" charset="0"/>
              <a:buChar char="​"/>
              <a:defRPr sz="4400">
                <a:solidFill>
                  <a:srgbClr val="003B7E"/>
                </a:solidFill>
                <a:latin typeface="Trebuchet MS" panose="020B0603020202020204" pitchFamily="34" charset="0"/>
              </a:defRPr>
            </a:lvl9pPr>
          </a:lstStyle>
          <a:p>
            <a:pPr algn="ctr">
              <a:defRPr/>
            </a:pPr>
            <a:r>
              <a:rPr lang="fr-FR" sz="1800" dirty="0">
                <a:solidFill>
                  <a:srgbClr val="FFFFFF"/>
                </a:solidFill>
                <a:latin typeface="Avenir Next LT Pro"/>
              </a:rPr>
              <a:t>La possibilité de se faire livrer leurs produits habituels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E55AD3FA-A61C-5234-33F1-09878A904B20}"/>
              </a:ext>
            </a:extLst>
          </p:cNvPr>
          <p:cNvSpPr txBox="1"/>
          <p:nvPr/>
        </p:nvSpPr>
        <p:spPr>
          <a:xfrm>
            <a:off x="4491829" y="4766426"/>
            <a:ext cx="336640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Pour les gros établissements, les chaînes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C7CD7D1B-9D0C-77B3-FEBA-62E26013E3D2}"/>
              </a:ext>
            </a:extLst>
          </p:cNvPr>
          <p:cNvSpPr txBox="1"/>
          <p:nvPr/>
        </p:nvSpPr>
        <p:spPr>
          <a:xfrm>
            <a:off x="896187" y="4684415"/>
            <a:ext cx="275252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Pour les petits établissements, les achats au jour le jour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E514D9D9-BA0F-F58C-9946-C60583A2FCD3}"/>
              </a:ext>
            </a:extLst>
          </p:cNvPr>
          <p:cNvSpPr txBox="1"/>
          <p:nvPr/>
        </p:nvSpPr>
        <p:spPr>
          <a:xfrm>
            <a:off x="8434971" y="2627898"/>
            <a:ext cx="33641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Trebuchet MS" panose="020B0603020202020204" pitchFamily="34" charset="0"/>
              <a:buNone/>
              <a:tabLst/>
              <a:defRPr/>
            </a:pPr>
            <a:r>
              <a:rPr lang="fr-FR" sz="1800" dirty="0">
                <a:solidFill>
                  <a:schemeClr val="bg2"/>
                </a:solidFill>
                <a:latin typeface="Avenir Next LT Pro" panose="020B0504020202020204" pitchFamily="34" charset="0"/>
              </a:rPr>
              <a:t>Plus de 100 000 produits </a:t>
            </a:r>
            <a:br>
              <a:rPr lang="fr-FR" sz="1800" dirty="0">
                <a:solidFill>
                  <a:schemeClr val="bg2"/>
                </a:solidFill>
                <a:latin typeface="Avenir Next LT Pro" panose="020B0504020202020204" pitchFamily="34" charset="0"/>
              </a:rPr>
            </a:br>
            <a:r>
              <a:rPr lang="fr-FR" sz="1800" dirty="0">
                <a:solidFill>
                  <a:schemeClr val="bg2"/>
                </a:solidFill>
                <a:latin typeface="Avenir Next LT Pro" panose="020B0504020202020204" pitchFamily="34" charset="0"/>
              </a:rPr>
              <a:t>non alimentaires disponibles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01F4D0E5-8F38-36D7-CA0D-9C37CA47A80D}"/>
              </a:ext>
            </a:extLst>
          </p:cNvPr>
          <p:cNvSpPr txBox="1"/>
          <p:nvPr/>
        </p:nvSpPr>
        <p:spPr>
          <a:xfrm>
            <a:off x="8434971" y="3442682"/>
            <a:ext cx="33641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Trebuchet MS" panose="020B0603020202020204" pitchFamily="34" charset="0"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srgbClr val="EEECE1"/>
              </a:solidFill>
              <a:effectLst/>
              <a:uLnTx/>
              <a:uFillTx/>
              <a:latin typeface="Avenir Next LT Pro" panose="020B05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 typeface="Trebuchet MS" panose="020B0603020202020204" pitchFamily="34" charset="0"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Des fournisseurs partenaires </a:t>
            </a:r>
            <a:b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</a:b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rgbClr val="EEECE1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de confiance</a:t>
            </a:r>
          </a:p>
        </p:txBody>
      </p:sp>
    </p:spTree>
    <p:extLst>
      <p:ext uri="{BB962C8B-B14F-4D97-AF65-F5344CB8AC3E}">
        <p14:creationId xmlns:p14="http://schemas.microsoft.com/office/powerpoint/2010/main" val="3878380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5267CE90-F189-7E15-9705-623A5850ACFA}"/>
              </a:ext>
            </a:extLst>
          </p:cNvPr>
          <p:cNvSpPr/>
          <p:nvPr/>
        </p:nvSpPr>
        <p:spPr>
          <a:xfrm>
            <a:off x="8905367" y="1256145"/>
            <a:ext cx="3084793" cy="52924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039102-F751-7771-97CC-84A4B4C830C6}"/>
              </a:ext>
            </a:extLst>
          </p:cNvPr>
          <p:cNvSpPr/>
          <p:nvPr/>
        </p:nvSpPr>
        <p:spPr>
          <a:xfrm>
            <a:off x="4289011" y="1256145"/>
            <a:ext cx="1879866" cy="52924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0FD286-D0F4-26A4-780F-3535FAB82294}"/>
              </a:ext>
            </a:extLst>
          </p:cNvPr>
          <p:cNvSpPr/>
          <p:nvPr/>
        </p:nvSpPr>
        <p:spPr>
          <a:xfrm>
            <a:off x="201839" y="1256145"/>
            <a:ext cx="1879866" cy="529243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454" y="1669723"/>
            <a:ext cx="1663203" cy="123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2"/>
          <a:stretch/>
        </p:blipFill>
        <p:spPr bwMode="auto">
          <a:xfrm>
            <a:off x="9359918" y="1601222"/>
            <a:ext cx="2140356" cy="2055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84899" y="5144136"/>
            <a:ext cx="773769" cy="1052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9833" y="5144136"/>
            <a:ext cx="731948" cy="1019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12387" r="36828" b="75225"/>
          <a:stretch/>
        </p:blipFill>
        <p:spPr bwMode="auto">
          <a:xfrm>
            <a:off x="8620343" y="5884066"/>
            <a:ext cx="3578136" cy="989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ZoneTexte 11"/>
          <p:cNvSpPr txBox="1"/>
          <p:nvPr/>
        </p:nvSpPr>
        <p:spPr>
          <a:xfrm>
            <a:off x="225592" y="2165112"/>
            <a:ext cx="1782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références en </a:t>
            </a:r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fruits et légumes  </a:t>
            </a:r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et jusqu’à</a:t>
            </a:r>
            <a:endParaRPr lang="fr-FR" sz="1600" dirty="0">
              <a:solidFill>
                <a:srgbClr val="1A3C7B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1" name="ZoneTexte 20"/>
          <p:cNvSpPr txBox="1"/>
          <p:nvPr/>
        </p:nvSpPr>
        <p:spPr>
          <a:xfrm>
            <a:off x="154342" y="1475077"/>
            <a:ext cx="1920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Chaque jour</a:t>
            </a:r>
          </a:p>
        </p:txBody>
      </p:sp>
      <p:sp>
        <p:nvSpPr>
          <p:cNvPr id="23" name="Rectangle 22"/>
          <p:cNvSpPr/>
          <p:nvPr/>
        </p:nvSpPr>
        <p:spPr>
          <a:xfrm>
            <a:off x="553327" y="1697646"/>
            <a:ext cx="10791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Avenir Black" panose="020B0803020203020204" pitchFamily="34" charset="-78"/>
              </a:rPr>
              <a:t>700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53324" y="4234034"/>
            <a:ext cx="10791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260</a:t>
            </a:r>
          </a:p>
        </p:txBody>
      </p:sp>
      <p:sp>
        <p:nvSpPr>
          <p:cNvPr id="29" name="Rectangle 28"/>
          <p:cNvSpPr/>
          <p:nvPr/>
        </p:nvSpPr>
        <p:spPr>
          <a:xfrm>
            <a:off x="4855617" y="2284696"/>
            <a:ext cx="7809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Avenir Black" panose="020B0803020203020204" pitchFamily="34" charset="-78"/>
              </a:rPr>
              <a:t>52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761689" y="1390607"/>
            <a:ext cx="7809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Avenir Black" panose="020B0803020203020204" pitchFamily="34" charset="-78"/>
              </a:rPr>
              <a:t>33</a:t>
            </a:r>
          </a:p>
        </p:txBody>
      </p:sp>
      <p:sp>
        <p:nvSpPr>
          <p:cNvPr id="32" name="Rectangle 31"/>
          <p:cNvSpPr/>
          <p:nvPr/>
        </p:nvSpPr>
        <p:spPr>
          <a:xfrm>
            <a:off x="2386167" y="1957787"/>
            <a:ext cx="14972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Races de viandes </a:t>
            </a:r>
          </a:p>
          <a:p>
            <a:pPr lvl="0"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bovines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737939" y="2449365"/>
            <a:ext cx="780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Avenir Black" panose="020B0803020203020204" pitchFamily="34" charset="-78"/>
              </a:rPr>
              <a:t>23</a:t>
            </a:r>
          </a:p>
        </p:txBody>
      </p:sp>
      <p:sp>
        <p:nvSpPr>
          <p:cNvPr id="34" name="Rectangle 33"/>
          <p:cNvSpPr/>
          <p:nvPr/>
        </p:nvSpPr>
        <p:spPr>
          <a:xfrm>
            <a:off x="2203658" y="2934921"/>
            <a:ext cx="18405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en </a:t>
            </a:r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porcs français dont 4 Label Rouge  </a:t>
            </a:r>
          </a:p>
          <a:p>
            <a:pPr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et 11 appellations régionales,</a:t>
            </a:r>
            <a:endParaRPr lang="en-US" dirty="0">
              <a:solidFill>
                <a:srgbClr val="1A3C7B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733912" y="1442821"/>
            <a:ext cx="10791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Avenir Black" panose="020B0803020203020204" pitchFamily="34" charset="-78"/>
              </a:rPr>
              <a:t>500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365955" y="1898120"/>
            <a:ext cx="179132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variétés de fromages</a:t>
            </a:r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,</a:t>
            </a:r>
          </a:p>
          <a:p>
            <a:pPr lvl="0"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 dont toutes les </a:t>
            </a:r>
          </a:p>
        </p:txBody>
      </p:sp>
      <p:grpSp>
        <p:nvGrpSpPr>
          <p:cNvPr id="8" name="Groupe 7"/>
          <p:cNvGrpSpPr/>
          <p:nvPr/>
        </p:nvGrpSpPr>
        <p:grpSpPr>
          <a:xfrm>
            <a:off x="9359918" y="1578723"/>
            <a:ext cx="2140356" cy="2063507"/>
            <a:chOff x="13985218" y="1488945"/>
            <a:chExt cx="2140356" cy="2063507"/>
          </a:xfrm>
        </p:grpSpPr>
        <p:sp>
          <p:nvSpPr>
            <p:cNvPr id="3" name="Rectangle 2"/>
            <p:cNvSpPr/>
            <p:nvPr/>
          </p:nvSpPr>
          <p:spPr>
            <a:xfrm>
              <a:off x="13985218" y="1488945"/>
              <a:ext cx="2140356" cy="2063507"/>
            </a:xfrm>
            <a:prstGeom prst="rect">
              <a:avLst/>
            </a:prstGeom>
            <a:solidFill>
              <a:srgbClr val="1A3C7B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venir Next LT Pro" panose="020B0504020202020204" pitchFamily="34" charset="0"/>
              </a:endParaRPr>
            </a:p>
          </p:txBody>
        </p:sp>
        <p:sp>
          <p:nvSpPr>
            <p:cNvPr id="28" name="ZoneTexte 27"/>
            <p:cNvSpPr txBox="1"/>
            <p:nvPr/>
          </p:nvSpPr>
          <p:spPr>
            <a:xfrm>
              <a:off x="14069296" y="3016711"/>
              <a:ext cx="19206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1200" b="1" dirty="0">
                  <a:solidFill>
                    <a:schemeClr val="bg1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rPr>
                <a:t>références </a:t>
              </a:r>
              <a:endParaRPr lang="fr-FR" sz="1600" b="1" dirty="0">
                <a:solidFill>
                  <a:schemeClr val="bg1"/>
                </a:solidFill>
                <a:latin typeface="Avenir Next LT Pro" panose="020B05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578450" y="1822490"/>
              <a:ext cx="926856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fr-FR" sz="3200" dirty="0">
                  <a:solidFill>
                    <a:schemeClr val="bg1"/>
                  </a:solidFill>
                  <a:latin typeface="Avenir Black" panose="020B0803020203020204" pitchFamily="34" charset="-78"/>
                  <a:cs typeface="Avenir Black" panose="020B0803020203020204" pitchFamily="34" charset="-78"/>
                </a:rPr>
                <a:t>N°1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4002817" y="2289078"/>
              <a:ext cx="2069568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fr-FR" sz="1200" b="1" dirty="0">
                  <a:solidFill>
                    <a:schemeClr val="bg1"/>
                  </a:solidFill>
                  <a:latin typeface="Avenir Next LT Pro" panose="020B0504020202020204" pitchFamily="34" charset="0"/>
                  <a:cs typeface="Segoe UI" panose="020B0502040204020203" pitchFamily="34" charset="0"/>
                </a:rPr>
                <a:t>de l’équipement CHR </a:t>
              </a:r>
            </a:p>
            <a:p>
              <a:pPr lvl="0" algn="ctr"/>
              <a:r>
                <a:rPr lang="fr-FR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venir Next LT Pro" panose="020B0504020202020204" pitchFamily="34" charset="0"/>
                  <a:cs typeface="Segoe UI" panose="020B0502040204020203" pitchFamily="34" charset="0"/>
                </a:rPr>
                <a:t>avec plus de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4284995" y="2580474"/>
              <a:ext cx="152477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fr-FR" sz="3200" dirty="0">
                  <a:solidFill>
                    <a:schemeClr val="bg1"/>
                  </a:solidFill>
                  <a:latin typeface="Avenir Black" panose="020B0803020203020204" pitchFamily="34" charset="-78"/>
                  <a:cs typeface="Avenir Black" panose="020B0803020203020204" pitchFamily="34" charset="-78"/>
                </a:rPr>
                <a:t>20 000</a:t>
              </a:r>
            </a:p>
          </p:txBody>
        </p:sp>
      </p:grpSp>
      <p:sp>
        <p:nvSpPr>
          <p:cNvPr id="43" name="Rectangle 42"/>
          <p:cNvSpPr/>
          <p:nvPr/>
        </p:nvSpPr>
        <p:spPr>
          <a:xfrm>
            <a:off x="4503473" y="3643883"/>
            <a:ext cx="149271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Avenir Black" panose="020B0803020203020204" pitchFamily="34" charset="-78"/>
              </a:rPr>
              <a:t>4 900</a:t>
            </a:r>
          </a:p>
        </p:txBody>
      </p:sp>
      <p:sp>
        <p:nvSpPr>
          <p:cNvPr id="44" name="ZoneTexte 43"/>
          <p:cNvSpPr txBox="1"/>
          <p:nvPr/>
        </p:nvSpPr>
        <p:spPr>
          <a:xfrm>
            <a:off x="4289501" y="4166286"/>
            <a:ext cx="19206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produits en MDD</a:t>
            </a:r>
          </a:p>
          <a:p>
            <a:pPr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conçus et élaborés par des professionnels, dont des MOF et des étoilés</a:t>
            </a:r>
            <a:endParaRPr lang="fr-FR" sz="1600" dirty="0">
              <a:solidFill>
                <a:srgbClr val="1A3C7B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49" name="ZoneTexte 48"/>
          <p:cNvSpPr txBox="1"/>
          <p:nvPr/>
        </p:nvSpPr>
        <p:spPr>
          <a:xfrm>
            <a:off x="143446" y="4687435"/>
            <a:ext cx="1920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références de </a:t>
            </a:r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Rhums</a:t>
            </a:r>
          </a:p>
        </p:txBody>
      </p:sp>
      <p:sp>
        <p:nvSpPr>
          <p:cNvPr id="50" name="Rectangle 49"/>
          <p:cNvSpPr/>
          <p:nvPr/>
        </p:nvSpPr>
        <p:spPr>
          <a:xfrm>
            <a:off x="553323" y="2453060"/>
            <a:ext cx="10791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200</a:t>
            </a:r>
          </a:p>
        </p:txBody>
      </p:sp>
      <p:sp>
        <p:nvSpPr>
          <p:cNvPr id="51" name="ZoneTexte 50"/>
          <p:cNvSpPr txBox="1"/>
          <p:nvPr/>
        </p:nvSpPr>
        <p:spPr>
          <a:xfrm>
            <a:off x="201839" y="2924850"/>
            <a:ext cx="17821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références en </a:t>
            </a:r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produits de la mer</a:t>
            </a:r>
            <a:endParaRPr lang="fr-FR" sz="1600" dirty="0">
              <a:solidFill>
                <a:srgbClr val="1A3C7B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84946" y="3551452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8 000</a:t>
            </a:r>
          </a:p>
        </p:txBody>
      </p:sp>
      <p:sp>
        <p:nvSpPr>
          <p:cNvPr id="53" name="ZoneTexte 52"/>
          <p:cNvSpPr txBox="1"/>
          <p:nvPr/>
        </p:nvSpPr>
        <p:spPr>
          <a:xfrm>
            <a:off x="212721" y="4015586"/>
            <a:ext cx="17821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références en </a:t>
            </a:r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vins</a:t>
            </a:r>
            <a:endParaRPr lang="fr-FR" sz="1600" b="1" dirty="0">
              <a:solidFill>
                <a:srgbClr val="1A3C7B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559075" y="4932434"/>
            <a:ext cx="10791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250</a:t>
            </a:r>
          </a:p>
        </p:txBody>
      </p:sp>
      <p:sp>
        <p:nvSpPr>
          <p:cNvPr id="55" name="ZoneTexte 54"/>
          <p:cNvSpPr txBox="1"/>
          <p:nvPr/>
        </p:nvSpPr>
        <p:spPr>
          <a:xfrm>
            <a:off x="149197" y="5385835"/>
            <a:ext cx="1920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références de </a:t>
            </a:r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Whiskies</a:t>
            </a:r>
          </a:p>
        </p:txBody>
      </p:sp>
      <p:sp>
        <p:nvSpPr>
          <p:cNvPr id="56" name="Rectangle 55"/>
          <p:cNvSpPr/>
          <p:nvPr/>
        </p:nvSpPr>
        <p:spPr>
          <a:xfrm>
            <a:off x="694825" y="5613252"/>
            <a:ext cx="780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60</a:t>
            </a:r>
          </a:p>
        </p:txBody>
      </p:sp>
      <p:sp>
        <p:nvSpPr>
          <p:cNvPr id="57" name="ZoneTexte 56"/>
          <p:cNvSpPr txBox="1"/>
          <p:nvPr/>
        </p:nvSpPr>
        <p:spPr>
          <a:xfrm>
            <a:off x="135869" y="6066653"/>
            <a:ext cx="19206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références de </a:t>
            </a:r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Gins</a:t>
            </a:r>
          </a:p>
        </p:txBody>
      </p:sp>
      <p:sp>
        <p:nvSpPr>
          <p:cNvPr id="58" name="Rectangle 57"/>
          <p:cNvSpPr/>
          <p:nvPr/>
        </p:nvSpPr>
        <p:spPr>
          <a:xfrm>
            <a:off x="2722375" y="3774976"/>
            <a:ext cx="780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Avenir Black" panose="020B0803020203020204" pitchFamily="34" charset="-78"/>
              </a:rPr>
              <a:t>28</a:t>
            </a:r>
          </a:p>
        </p:txBody>
      </p:sp>
      <p:sp>
        <p:nvSpPr>
          <p:cNvPr id="59" name="Rectangle 58"/>
          <p:cNvSpPr/>
          <p:nvPr/>
        </p:nvSpPr>
        <p:spPr>
          <a:xfrm>
            <a:off x="2201316" y="4270959"/>
            <a:ext cx="18405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 </a:t>
            </a:r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poulets Label Rouge dont 17 IGP </a:t>
            </a:r>
          </a:p>
          <a:p>
            <a:pPr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et 1 AOP</a:t>
            </a:r>
            <a:endParaRPr lang="en-US" dirty="0">
              <a:solidFill>
                <a:srgbClr val="1A3C7B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720698" y="4962971"/>
            <a:ext cx="7809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Avenir Black" panose="020B0803020203020204" pitchFamily="34" charset="-78"/>
              </a:rPr>
              <a:t>20</a:t>
            </a:r>
          </a:p>
        </p:txBody>
      </p:sp>
      <p:sp>
        <p:nvSpPr>
          <p:cNvPr id="61" name="Rectangle 60"/>
          <p:cNvSpPr/>
          <p:nvPr/>
        </p:nvSpPr>
        <p:spPr>
          <a:xfrm>
            <a:off x="2199639" y="5487898"/>
            <a:ext cx="18405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agneaux Label Rouge dont 17 IGP et 1 AOP</a:t>
            </a:r>
            <a:endParaRPr lang="en-US" dirty="0">
              <a:solidFill>
                <a:srgbClr val="1A3C7B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359453" y="2793559"/>
            <a:ext cx="1793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AOP et IGP françaises</a:t>
            </a:r>
          </a:p>
          <a:p>
            <a:pPr lvl="0"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en fromage beurre </a:t>
            </a:r>
          </a:p>
          <a:p>
            <a:pPr lvl="0"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et crème</a:t>
            </a:r>
          </a:p>
        </p:txBody>
      </p:sp>
      <p:sp>
        <p:nvSpPr>
          <p:cNvPr id="62" name="Rectangle 61"/>
          <p:cNvSpPr/>
          <p:nvPr/>
        </p:nvSpPr>
        <p:spPr>
          <a:xfrm>
            <a:off x="6499644" y="5071859"/>
            <a:ext cx="21316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450</a:t>
            </a:r>
            <a:br>
              <a:rPr lang="fr-FR" sz="36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</a:br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 produits premium </a:t>
            </a:r>
          </a:p>
          <a:p>
            <a:pPr lvl="0"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pour répondre aux besoins </a:t>
            </a:r>
          </a:p>
          <a:p>
            <a:pPr lvl="0" algn="ctr"/>
            <a:r>
              <a:rPr lang="fr-FR" sz="1200" dirty="0">
                <a:solidFill>
                  <a:srgbClr val="1A3C7B"/>
                </a:solidFill>
                <a:latin typeface="Avenir Next LT Pro" panose="020B0504020202020204" pitchFamily="34" charset="0"/>
                <a:cs typeface="Segoe UI" panose="020B0502040204020203" pitchFamily="34" charset="0"/>
              </a:rPr>
              <a:t>de la haute gastronomie</a:t>
            </a:r>
          </a:p>
        </p:txBody>
      </p:sp>
      <p:sp>
        <p:nvSpPr>
          <p:cNvPr id="10" name="Rectangle 9"/>
          <p:cNvSpPr/>
          <p:nvPr/>
        </p:nvSpPr>
        <p:spPr>
          <a:xfrm>
            <a:off x="8962020" y="5100196"/>
            <a:ext cx="300359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Label filière METRO dans les rayons marée, boucherie et fruits &amp; légumes </a:t>
            </a:r>
            <a:r>
              <a:rPr lang="fr-FR" sz="900" dirty="0">
                <a:solidFill>
                  <a:srgbClr val="1A3C7B"/>
                </a:solidFill>
                <a:latin typeface="Avenir Next LT Pro" panose="020B0504020202020204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pour garantir une sélection rigoureuse des meilleurs produits, une valorisation de la région d’origine, un approvisionnement en 48h et une traçabilité accrue</a:t>
            </a:r>
          </a:p>
          <a:p>
            <a:pPr algn="ctr"/>
            <a:endParaRPr lang="en-US" sz="1200" dirty="0">
              <a:solidFill>
                <a:srgbClr val="1A3C7B"/>
              </a:solidFill>
              <a:latin typeface="Avenir Next LT Pro" panose="020B050402020202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697" y="2709485"/>
            <a:ext cx="1420872" cy="223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389" y="4124776"/>
            <a:ext cx="967912" cy="967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43030" y="4115851"/>
            <a:ext cx="923076" cy="920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448A91D9-D57B-40C8-2893-D7A2DE0A191D}"/>
              </a:ext>
            </a:extLst>
          </p:cNvPr>
          <p:cNvSpPr/>
          <p:nvPr/>
        </p:nvSpPr>
        <p:spPr>
          <a:xfrm>
            <a:off x="284567" y="404037"/>
            <a:ext cx="9407616" cy="108762"/>
          </a:xfrm>
          <a:prstGeom prst="rect">
            <a:avLst/>
          </a:prstGeom>
          <a:solidFill>
            <a:srgbClr val="FFE50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161526" y="54012"/>
            <a:ext cx="100106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>
                <a:srgbClr val="173D7A"/>
              </a:buClr>
            </a:pPr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Une offre unique de produits frais qui associe </a:t>
            </a:r>
          </a:p>
          <a:p>
            <a:pPr>
              <a:buClr>
                <a:srgbClr val="173D7A"/>
              </a:buClr>
            </a:pPr>
            <a:r>
              <a:rPr lang="fr-FR" sz="2800" b="1" cap="all" dirty="0">
                <a:solidFill>
                  <a:srgbClr val="1A3C7B"/>
                </a:solidFill>
                <a:latin typeface="Avenir Next LT Pro" panose="020B0504020202020204" pitchFamily="34" charset="0"/>
                <a:cs typeface="Segoe UI"/>
              </a:rPr>
              <a:t>le meilleur du terroir et du littoral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E2760E2C-DB6D-52BA-88E2-2512D3540874}"/>
              </a:ext>
            </a:extLst>
          </p:cNvPr>
          <p:cNvCxnSpPr/>
          <p:nvPr/>
        </p:nvCxnSpPr>
        <p:spPr>
          <a:xfrm>
            <a:off x="412656" y="3505270"/>
            <a:ext cx="14253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12B5524-4479-D9B9-C8E7-993663AC8032}"/>
              </a:ext>
            </a:extLst>
          </p:cNvPr>
          <p:cNvCxnSpPr/>
          <p:nvPr/>
        </p:nvCxnSpPr>
        <p:spPr>
          <a:xfrm>
            <a:off x="4526329" y="3505340"/>
            <a:ext cx="14253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CFCF816-67BE-93AF-FC99-DA3ABEAA79D8}"/>
              </a:ext>
            </a:extLst>
          </p:cNvPr>
          <p:cNvCxnSpPr/>
          <p:nvPr/>
        </p:nvCxnSpPr>
        <p:spPr>
          <a:xfrm>
            <a:off x="9759089" y="3891691"/>
            <a:ext cx="142538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1143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E4P_STYLE_ID" val="77728170-9198-4c7e-a144-2251765d4243"/>
  <p:tag name="THINKCELLPRESENTATIONDONOTDELETE" val="&lt;?xml version=&quot;1.0&quot; encoding=&quot;UTF-16&quot; standalone=&quot;yes&quot;?&gt;&lt;root reqver=&quot;27037&quot;&gt;&lt;version val=&quot;32852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1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yearfmt&gt;&lt;begin val=&quot;0&quot;/&gt;&lt;end val=&quot;4&quot;/&gt;&lt;/m_yearfmt&gt;&lt;/m_precDefaultWeek&gt;&lt;m_precDefaultMonth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yearfmt&gt;&lt;begin val=&quot;0&quot;/&gt;&lt;end val=&quot;4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5&quot;&gt;&lt;elem m_fUsage=&quot;2.13647673519000003139E+00&quot;&gt;&lt;m_msothmcolidx val=&quot;0&quot;/&gt;&lt;m_rgb r=&quot;50&quot; g=&quot;96&quot; b=&quot;4B&quot;/&gt;&lt;/elem&gt;&lt;elem m_fUsage=&quot;2.01729690000000028149E+00&quot;&gt;&lt;m_msothmcolidx val=&quot;0&quot;/&gt;&lt;m_rgb r=&quot;8C&quot; g=&quot;C4&quot; b=&quot;88&quot;/&gt;&lt;/elem&gt;&lt;elem m_fUsage=&quot;1.49049000000000009258E+00&quot;&gt;&lt;m_msothmcolidx val=&quot;0&quot;/&gt;&lt;m_rgb r=&quot;CC&quot; g=&quot;E6&quot; b=&quot;CA&quot;/&gt;&lt;/elem&gt;&lt;elem m_fUsage=&quot;1.00000000000000000000E+00&quot;&gt;&lt;m_msothmcolidx val=&quot;0&quot;/&gt;&lt;m_rgb r=&quot;9F&quot; g=&quot;9F&quot; b=&quot;9F&quot;/&gt;&lt;/elem&gt;&lt;elem m_fUsage=&quot;5.31441000000000163261E-01&quot;&gt;&lt;m_msothmcolidx val=&quot;0&quot;/&gt;&lt;m_rgb r=&quot;AE&quot; g=&quot;D6&quot; b=&quot;AB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4_Office">
  <a:themeElements>
    <a:clrScheme name="Metro_2">
      <a:dk1>
        <a:srgbClr val="000000"/>
      </a:dk1>
      <a:lt1>
        <a:srgbClr val="FFFFFF"/>
      </a:lt1>
      <a:dk2>
        <a:srgbClr val="003B7E"/>
      </a:dk2>
      <a:lt2>
        <a:srgbClr val="EEECE1"/>
      </a:lt2>
      <a:accent1>
        <a:srgbClr val="003B7E"/>
      </a:accent1>
      <a:accent2>
        <a:srgbClr val="F9AE00"/>
      </a:accent2>
      <a:accent3>
        <a:srgbClr val="1961AC"/>
      </a:accent3>
      <a:accent4>
        <a:srgbClr val="70AEDF"/>
      </a:accent4>
      <a:accent5>
        <a:srgbClr val="FDCA53"/>
      </a:accent5>
      <a:accent6>
        <a:srgbClr val="F28E00"/>
      </a:accent6>
      <a:hlink>
        <a:srgbClr val="000000"/>
      </a:hlink>
      <a:folHlink>
        <a:srgbClr val="800080"/>
      </a:folHlink>
    </a:clrScheme>
    <a:fontScheme name="METRO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sCore PPT Template_small_TB" id="{EA402F30-E360-41B0-ABA7-8BA2ACD00887}" vid="{778F4A35-EED7-4BD7-A552-0D7ADD5A7F5F}"/>
    </a:ext>
  </a:extLst>
</a:theme>
</file>

<file path=ppt/theme/theme2.xml><?xml version="1.0" encoding="utf-8"?>
<a:theme xmlns:a="http://schemas.openxmlformats.org/drawingml/2006/main" name="METRO">
  <a:themeElements>
    <a:clrScheme name="MAKRO">
      <a:dk1>
        <a:srgbClr val="004282"/>
      </a:dk1>
      <a:lt1>
        <a:srgbClr val="FFFFFF"/>
      </a:lt1>
      <a:dk2>
        <a:srgbClr val="1F2043"/>
      </a:dk2>
      <a:lt2>
        <a:srgbClr val="FFE600"/>
      </a:lt2>
      <a:accent1>
        <a:srgbClr val="004282"/>
      </a:accent1>
      <a:accent2>
        <a:srgbClr val="597BA2"/>
      </a:accent2>
      <a:accent3>
        <a:srgbClr val="CDD7E2"/>
      </a:accent3>
      <a:accent4>
        <a:srgbClr val="DABD46"/>
      </a:accent4>
      <a:accent5>
        <a:srgbClr val="FFF550"/>
      </a:accent5>
      <a:accent6>
        <a:srgbClr val="FFF6B6"/>
      </a:accent6>
      <a:hlink>
        <a:srgbClr val="004282"/>
      </a:hlink>
      <a:folHlink>
        <a:srgbClr val="004282"/>
      </a:folHlink>
    </a:clrScheme>
    <a:fontScheme name="CA Metro">
      <a:majorFont>
        <a:latin typeface="CA Metro ExtraBold"/>
        <a:ea typeface=""/>
        <a:cs typeface=""/>
      </a:majorFont>
      <a:minorFont>
        <a:latin typeface="CA Met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004282"/>
    </a:custClr>
    <a:custClr name="Custom Color 2">
      <a:srgbClr val="FFE600"/>
    </a:custClr>
    <a:custClr name="Custom Color 3">
      <a:srgbClr val="1F2043"/>
    </a:custClr>
    <a:custClr name="Custom Color 4">
      <a:srgbClr val="597BA2"/>
    </a:custClr>
    <a:custClr name="Custom Color 5">
      <a:srgbClr val="CDD7E2"/>
    </a:custClr>
    <a:custClr name="Custom Color 6">
      <a:srgbClr val="DABD46"/>
    </a:custClr>
    <a:custClr name="Custom Color 7">
      <a:srgbClr val="FFF550"/>
    </a:custClr>
    <a:custClr name="Custom Color 8">
      <a:srgbClr val="FFF6B6"/>
    </a:custClr>
    <a:custClr name="Custom Color 9">
      <a:srgbClr val="FF4C31"/>
    </a:custClr>
    <a:custClr name="Custom Color 10">
      <a:srgbClr val="548D25"/>
    </a:custClr>
  </a:custClrLst>
  <a:extLst>
    <a:ext uri="{05A4C25C-085E-4340-85A3-A5531E510DB2}">
      <thm15:themeFamily xmlns:thm15="http://schemas.microsoft.com/office/thememl/2012/main" name="METRO_PPT_Master_16_9" id="{94505C44-7D57-5E4B-804A-23E69DAEEB6B}" vid="{1B706472-DFAE-9943-A4CC-8CC674EA0A91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CDB1631C758CC49B4FAE1C56DFBF6D5" ma:contentTypeVersion="9" ma:contentTypeDescription="Create a new document." ma:contentTypeScope="" ma:versionID="1204279d54c6efbd09d98e61fdd6a17a">
  <xsd:schema xmlns:xsd="http://www.w3.org/2001/XMLSchema" xmlns:xs="http://www.w3.org/2001/XMLSchema" xmlns:p="http://schemas.microsoft.com/office/2006/metadata/properties" xmlns:ns2="0dcdc8af-d0bb-4d46-8ef2-d40441f5a5f4" xmlns:ns3="3b158d81-80b7-49ff-9029-40de76e83110" targetNamespace="http://schemas.microsoft.com/office/2006/metadata/properties" ma:root="true" ma:fieldsID="f8342cad21ef000459aea7d6c8402880" ns2:_="" ns3:_="">
    <xsd:import namespace="0dcdc8af-d0bb-4d46-8ef2-d40441f5a5f4"/>
    <xsd:import namespace="3b158d81-80b7-49ff-9029-40de76e831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dcdc8af-d0bb-4d46-8ef2-d40441f5a5f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158d81-80b7-49ff-9029-40de76e83110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EEEBFC-46C5-4413-B393-860B4F4F01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dcdc8af-d0bb-4d46-8ef2-d40441f5a5f4"/>
    <ds:schemaRef ds:uri="3b158d81-80b7-49ff-9029-40de76e8311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1F227F6-8D33-4A44-8CCE-B5CAC806051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8D2D38-4330-422C-833E-A3F805243225}">
  <ds:schemaRefs>
    <ds:schemaRef ds:uri="http://purl.org/dc/terms/"/>
    <ds:schemaRef ds:uri="0dcdc8af-d0bb-4d46-8ef2-d40441f5a5f4"/>
    <ds:schemaRef ds:uri="http://schemas.microsoft.com/office/2006/metadata/properties"/>
    <ds:schemaRef ds:uri="http://purl.org/dc/dcmitype/"/>
    <ds:schemaRef ds:uri="http://schemas.microsoft.com/office/2006/documentManagement/types"/>
    <ds:schemaRef ds:uri="3b158d81-80b7-49ff-9029-40de76e83110"/>
    <ds:schemaRef ds:uri="http://www.w3.org/XML/1998/namespace"/>
    <ds:schemaRef ds:uri="http://schemas.microsoft.com/office/infopath/2007/PartnerControls"/>
    <ds:schemaRef ds:uri="http://purl.org/dc/elements/1.1/"/>
    <ds:schemaRef ds:uri="http://schemas.openxmlformats.org/package/2006/metadata/core-properties"/>
  </ds:schemaRefs>
</ds:datastoreItem>
</file>

<file path=docMetadata/LabelInfo.xml><?xml version="1.0" encoding="utf-8"?>
<clbl:labelList xmlns:clbl="http://schemas.microsoft.com/office/2020/mipLabelMetadata">
  <clbl:label id="{01c1476e-3236-4add-9655-bdfbec32e949}" enabled="1" method="Standard" siteId="{64322308-09a9-47a3-8c1c-b82871d60568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8253</TotalTime>
  <Words>1047</Words>
  <Application>Microsoft Office PowerPoint</Application>
  <PresentationFormat>Grand écran</PresentationFormat>
  <Paragraphs>183</Paragraphs>
  <Slides>15</Slides>
  <Notes>13</Notes>
  <HiddenSlides>0</HiddenSlides>
  <MMClips>1</MMClips>
  <ScaleCrop>false</ScaleCrop>
  <HeadingPairs>
    <vt:vector size="8" baseType="variant">
      <vt:variant>
        <vt:lpstr>Polices utilisées</vt:lpstr>
      </vt:variant>
      <vt:variant>
        <vt:i4>12</vt:i4>
      </vt:variant>
      <vt:variant>
        <vt:lpstr>Thème</vt:lpstr>
      </vt:variant>
      <vt:variant>
        <vt:i4>2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30" baseType="lpstr">
      <vt:lpstr>Avenir Next LT Pro Light</vt:lpstr>
      <vt:lpstr>Avenir Black</vt:lpstr>
      <vt:lpstr>Trebuchet MS</vt:lpstr>
      <vt:lpstr>Arial</vt:lpstr>
      <vt:lpstr>CA Metro</vt:lpstr>
      <vt:lpstr>CA Metro Black</vt:lpstr>
      <vt:lpstr>Wingdings</vt:lpstr>
      <vt:lpstr>Segoe UI</vt:lpstr>
      <vt:lpstr>Verdana</vt:lpstr>
      <vt:lpstr>Avenir Next LT Pro</vt:lpstr>
      <vt:lpstr>Calibri</vt:lpstr>
      <vt:lpstr>72 Black</vt:lpstr>
      <vt:lpstr>4_Office</vt:lpstr>
      <vt:lpstr>METRO</vt:lpstr>
      <vt:lpstr>think-cell Slide</vt:lpstr>
      <vt:lpstr>Présentation PowerPoint</vt:lpstr>
      <vt:lpstr>METRO FRANCE,  C’EST UNE EXPÉRIENCE…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PARTENAIRE DES GRANDS ÉVÈNEMENTS DE LA PROFESSION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Criteria (incl. Ext. Comm. KPIs)</dc:title>
  <dc:creator>Pascal Peltier</dc:creator>
  <cp:lastModifiedBy>Antoine Jubert</cp:lastModifiedBy>
  <cp:revision>1308</cp:revision>
  <cp:lastPrinted>2022-05-13T08:09:02Z</cp:lastPrinted>
  <dcterms:created xsi:type="dcterms:W3CDTF">2022-01-06T08:26:23Z</dcterms:created>
  <dcterms:modified xsi:type="dcterms:W3CDTF">2023-12-05T06:15:11Z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1c1476e-3236-4add-9655-bdfbec32e949_Enabled">
    <vt:lpwstr>true</vt:lpwstr>
  </property>
  <property fmtid="{D5CDD505-2E9C-101B-9397-08002B2CF9AE}" pid="3" name="MSIP_Label_01c1476e-3236-4add-9655-bdfbec32e949_SetDate">
    <vt:lpwstr>2022-10-17T19:39:10Z</vt:lpwstr>
  </property>
  <property fmtid="{D5CDD505-2E9C-101B-9397-08002B2CF9AE}" pid="4" name="MSIP_Label_01c1476e-3236-4add-9655-bdfbec32e949_Method">
    <vt:lpwstr>Standard</vt:lpwstr>
  </property>
  <property fmtid="{D5CDD505-2E9C-101B-9397-08002B2CF9AE}" pid="5" name="MSIP_Label_01c1476e-3236-4add-9655-bdfbec32e949_Name">
    <vt:lpwstr>Unrestricted</vt:lpwstr>
  </property>
  <property fmtid="{D5CDD505-2E9C-101B-9397-08002B2CF9AE}" pid="6" name="MSIP_Label_01c1476e-3236-4add-9655-bdfbec32e949_SiteId">
    <vt:lpwstr>64322308-09a9-47a3-8c1c-b82871d60568</vt:lpwstr>
  </property>
  <property fmtid="{D5CDD505-2E9C-101B-9397-08002B2CF9AE}" pid="7" name="MSIP_Label_01c1476e-3236-4add-9655-bdfbec32e949_ActionId">
    <vt:lpwstr>f5754604-1d0f-4a76-b3d4-f7ab7705e610</vt:lpwstr>
  </property>
  <property fmtid="{D5CDD505-2E9C-101B-9397-08002B2CF9AE}" pid="8" name="MSIP_Label_01c1476e-3236-4add-9655-bdfbec32e949_ContentBits">
    <vt:lpwstr>0</vt:lpwstr>
  </property>
  <property fmtid="{D5CDD505-2E9C-101B-9397-08002B2CF9AE}" pid="9" name="ContentTypeId">
    <vt:lpwstr>0x010100CCDB1631C758CC49B4FAE1C56DFBF6D5</vt:lpwstr>
  </property>
</Properties>
</file>